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6104" r:id="rId1"/>
    <p:sldMasterId id="2147486110" r:id="rId2"/>
    <p:sldMasterId id="2147486124" r:id="rId3"/>
    <p:sldMasterId id="2147486152" r:id="rId4"/>
  </p:sldMasterIdLst>
  <p:notesMasterIdLst>
    <p:notesMasterId r:id="rId26"/>
  </p:notesMasterIdLst>
  <p:handoutMasterIdLst>
    <p:handoutMasterId r:id="rId27"/>
  </p:handoutMasterIdLst>
  <p:sldIdLst>
    <p:sldId id="256" r:id="rId5"/>
    <p:sldId id="703" r:id="rId6"/>
    <p:sldId id="715" r:id="rId7"/>
    <p:sldId id="702" r:id="rId8"/>
    <p:sldId id="718" r:id="rId9"/>
    <p:sldId id="717" r:id="rId10"/>
    <p:sldId id="704" r:id="rId11"/>
    <p:sldId id="705" r:id="rId12"/>
    <p:sldId id="700" r:id="rId13"/>
    <p:sldId id="714" r:id="rId14"/>
    <p:sldId id="711" r:id="rId15"/>
    <p:sldId id="710" r:id="rId16"/>
    <p:sldId id="706" r:id="rId17"/>
    <p:sldId id="713" r:id="rId18"/>
    <p:sldId id="716" r:id="rId19"/>
    <p:sldId id="707" r:id="rId20"/>
    <p:sldId id="708" r:id="rId21"/>
    <p:sldId id="709" r:id="rId22"/>
    <p:sldId id="688" r:id="rId23"/>
    <p:sldId id="712" r:id="rId24"/>
    <p:sldId id="697" r:id="rId25"/>
  </p:sldIdLst>
  <p:sldSz cx="9144000" cy="6858000" type="screen4x3"/>
  <p:notesSz cx="6797675" cy="9928225"/>
  <p:custDataLst>
    <p:tags r:id="rId28"/>
  </p:custDataLst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F8D7AA8-0CF1-471A-B0FB-C9B7D29F89C1}">
          <p14:sldIdLst>
            <p14:sldId id="256"/>
            <p14:sldId id="703"/>
            <p14:sldId id="715"/>
            <p14:sldId id="702"/>
            <p14:sldId id="718"/>
            <p14:sldId id="717"/>
            <p14:sldId id="704"/>
            <p14:sldId id="705"/>
            <p14:sldId id="700"/>
            <p14:sldId id="714"/>
            <p14:sldId id="711"/>
            <p14:sldId id="710"/>
            <p14:sldId id="706"/>
            <p14:sldId id="713"/>
            <p14:sldId id="716"/>
            <p14:sldId id="707"/>
            <p14:sldId id="708"/>
            <p14:sldId id="709"/>
            <p14:sldId id="688"/>
            <p14:sldId id="712"/>
            <p14:sldId id="69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799">
          <p15:clr>
            <a:srgbClr val="A4A3A4"/>
          </p15:clr>
        </p15:guide>
        <p15:guide id="2" orient="horz" pos="3271">
          <p15:clr>
            <a:srgbClr val="A4A3A4"/>
          </p15:clr>
        </p15:guide>
        <p15:guide id="3" orient="horz" pos="3997">
          <p15:clr>
            <a:srgbClr val="A4A3A4"/>
          </p15:clr>
        </p15:guide>
        <p15:guide id="4" orient="horz" pos="2455">
          <p15:clr>
            <a:srgbClr val="A4A3A4"/>
          </p15:clr>
        </p15:guide>
        <p15:guide id="5" orient="horz" pos="3113">
          <p15:clr>
            <a:srgbClr val="A4A3A4"/>
          </p15:clr>
        </p15:guide>
        <p15:guide id="6" orient="horz" pos="3135">
          <p15:clr>
            <a:srgbClr val="A4A3A4"/>
          </p15:clr>
        </p15:guide>
        <p15:guide id="7" orient="horz" pos="2341">
          <p15:clr>
            <a:srgbClr val="A4A3A4"/>
          </p15:clr>
        </p15:guide>
        <p15:guide id="8" pos="181">
          <p15:clr>
            <a:srgbClr val="A4A3A4"/>
          </p15:clr>
        </p15:guide>
        <p15:guide id="9" pos="5579">
          <p15:clr>
            <a:srgbClr val="A4A3A4"/>
          </p15:clr>
        </p15:guide>
        <p15:guide id="10" pos="2880">
          <p15:clr>
            <a:srgbClr val="A4A3A4"/>
          </p15:clr>
        </p15:guide>
        <p15:guide id="11" pos="2948">
          <p15:clr>
            <a:srgbClr val="A4A3A4"/>
          </p15:clr>
        </p15:guide>
        <p15:guide id="12" pos="2812">
          <p15:clr>
            <a:srgbClr val="A4A3A4"/>
          </p15:clr>
        </p15:guide>
        <p15:guide id="13" pos="4332">
          <p15:clr>
            <a:srgbClr val="A4A3A4"/>
          </p15:clr>
        </p15:guide>
        <p15:guide id="14" pos="3742">
          <p15:clr>
            <a:srgbClr val="A4A3A4"/>
          </p15:clr>
        </p15:guide>
        <p15:guide id="15" pos="419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ybkina Galina" initials="RG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1172E"/>
    <a:srgbClr val="33CC33"/>
    <a:srgbClr val="DE7480"/>
    <a:srgbClr val="6D469D"/>
    <a:srgbClr val="996633"/>
    <a:srgbClr val="FF66FF"/>
    <a:srgbClr val="71AC7F"/>
    <a:srgbClr val="CEE9EF"/>
    <a:srgbClr val="DED3DF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623" autoAdjust="0"/>
    <p:restoredTop sz="94660"/>
  </p:normalViewPr>
  <p:slideViewPr>
    <p:cSldViewPr showGuides="1">
      <p:cViewPr varScale="1">
        <p:scale>
          <a:sx n="107" d="100"/>
          <a:sy n="107" d="100"/>
        </p:scale>
        <p:origin x="1332" y="102"/>
      </p:cViewPr>
      <p:guideLst>
        <p:guide orient="horz" pos="799"/>
        <p:guide orient="horz" pos="3271"/>
        <p:guide orient="horz" pos="3997"/>
        <p:guide orient="horz" pos="2455"/>
        <p:guide orient="horz" pos="3113"/>
        <p:guide orient="horz" pos="3135"/>
        <p:guide orient="horz" pos="2341"/>
        <p:guide pos="181"/>
        <p:guide pos="5579"/>
        <p:guide pos="2880"/>
        <p:guide pos="2948"/>
        <p:guide pos="2812"/>
        <p:guide pos="4332"/>
        <p:guide pos="3742"/>
        <p:guide pos="419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78" d="100"/>
          <a:sy n="78" d="100"/>
        </p:scale>
        <p:origin x="-3960" y="-10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E08130-B60C-4265-8C18-A30B804C4529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B7DB250-54BD-4879-9727-1078A34CCE6E}">
      <dgm:prSet phldrT="[Текст]" custT="1"/>
      <dgm:spPr/>
      <dgm:t>
        <a:bodyPr/>
        <a:lstStyle/>
        <a:p>
          <a:r>
            <a:rPr lang="ru-RU" sz="2000" b="1" dirty="0">
              <a:solidFill>
                <a:schemeClr val="accent6">
                  <a:lumMod val="50000"/>
                </a:schemeClr>
              </a:solidFill>
            </a:rPr>
            <a:t>КОМПЛЕКСНАЯ ПРОГРАММА</a:t>
          </a:r>
        </a:p>
      </dgm:t>
    </dgm:pt>
    <dgm:pt modelId="{9EC46175-676F-4AB6-922F-5A54EFBA94DE}" type="parTrans" cxnId="{7F89C1ED-71E5-487B-9647-4B1F34BC5B4B}">
      <dgm:prSet/>
      <dgm:spPr/>
      <dgm:t>
        <a:bodyPr/>
        <a:lstStyle/>
        <a:p>
          <a:endParaRPr lang="ru-RU"/>
        </a:p>
      </dgm:t>
    </dgm:pt>
    <dgm:pt modelId="{359BDCD5-ECBF-4E6B-8E4F-8661CDBBE971}" type="sibTrans" cxnId="{7F89C1ED-71E5-487B-9647-4B1F34BC5B4B}">
      <dgm:prSet/>
      <dgm:spPr/>
      <dgm:t>
        <a:bodyPr/>
        <a:lstStyle/>
        <a:p>
          <a:endParaRPr lang="ru-RU"/>
        </a:p>
      </dgm:t>
    </dgm:pt>
    <dgm:pt modelId="{75F2B513-B92C-48D9-9A12-2E8CB9EAA606}">
      <dgm:prSet phldrT="[Текст]"/>
      <dgm:spPr/>
      <dgm:t>
        <a:bodyPr/>
        <a:lstStyle/>
        <a:p>
          <a:r>
            <a:rPr lang="ru-RU" b="1" dirty="0"/>
            <a:t>Производственный экологический мониторинг объектов Проекта и зоны их влияния</a:t>
          </a:r>
        </a:p>
      </dgm:t>
    </dgm:pt>
    <dgm:pt modelId="{1184E1AE-0E0C-44B8-B7F7-FC6951E8514C}" type="parTrans" cxnId="{3AB4CDAF-C6F2-4A46-B3AC-80CF26C2897A}">
      <dgm:prSet/>
      <dgm:spPr/>
      <dgm:t>
        <a:bodyPr/>
        <a:lstStyle/>
        <a:p>
          <a:endParaRPr lang="ru-RU"/>
        </a:p>
      </dgm:t>
    </dgm:pt>
    <dgm:pt modelId="{C68C91E8-C5EC-40B5-B13F-8D43A6796B9E}" type="sibTrans" cxnId="{3AB4CDAF-C6F2-4A46-B3AC-80CF26C2897A}">
      <dgm:prSet/>
      <dgm:spPr/>
      <dgm:t>
        <a:bodyPr/>
        <a:lstStyle/>
        <a:p>
          <a:endParaRPr lang="ru-RU"/>
        </a:p>
      </dgm:t>
    </dgm:pt>
    <dgm:pt modelId="{3DBC4EFC-AAD7-4331-BF9A-16284C6C41C9}">
      <dgm:prSet phldrT="[Текст]" custT="1"/>
      <dgm:spPr/>
      <dgm:t>
        <a:bodyPr/>
        <a:lstStyle/>
        <a:p>
          <a:r>
            <a:rPr lang="ru-RU" sz="1800" i="1" dirty="0"/>
            <a:t>Объекты </a:t>
          </a:r>
          <a:br>
            <a:rPr lang="ru-RU" sz="1800" i="1" dirty="0"/>
          </a:br>
          <a:r>
            <a:rPr lang="ru-RU" sz="1800" i="1" dirty="0"/>
            <a:t>АО «СН ИНВЕСТ»</a:t>
          </a:r>
        </a:p>
      </dgm:t>
    </dgm:pt>
    <dgm:pt modelId="{FF4A1339-0A2E-47A5-861B-617ECE9DC653}" type="parTrans" cxnId="{3D2CE541-0491-41E8-BF5F-4FF76A026566}">
      <dgm:prSet/>
      <dgm:spPr/>
      <dgm:t>
        <a:bodyPr/>
        <a:lstStyle/>
        <a:p>
          <a:endParaRPr lang="ru-RU"/>
        </a:p>
      </dgm:t>
    </dgm:pt>
    <dgm:pt modelId="{46BD3C27-8338-45CA-8788-7F21EFAE671B}" type="sibTrans" cxnId="{3D2CE541-0491-41E8-BF5F-4FF76A026566}">
      <dgm:prSet/>
      <dgm:spPr/>
      <dgm:t>
        <a:bodyPr/>
        <a:lstStyle/>
        <a:p>
          <a:endParaRPr lang="ru-RU"/>
        </a:p>
      </dgm:t>
    </dgm:pt>
    <dgm:pt modelId="{8848CAC8-45E3-4ED0-96B9-C39EAAF2AAEE}">
      <dgm:prSet phldrT="[Текст]" custT="1"/>
      <dgm:spPr/>
      <dgm:t>
        <a:bodyPr/>
        <a:lstStyle/>
        <a:p>
          <a:r>
            <a:rPr lang="ru-RU" sz="1800" i="1"/>
            <a:t>Объекты </a:t>
          </a:r>
          <a:br>
            <a:rPr lang="ru-RU" sz="1800" i="1"/>
          </a:br>
          <a:r>
            <a:rPr lang="ru-RU" sz="1800" i="1"/>
            <a:t>ООО </a:t>
          </a:r>
          <a:r>
            <a:rPr lang="ru-RU" sz="1800" i="1" dirty="0"/>
            <a:t>«РХ ГАЗ»</a:t>
          </a:r>
        </a:p>
      </dgm:t>
    </dgm:pt>
    <dgm:pt modelId="{0559A31C-49C1-4FB5-A273-7C454476807A}" type="parTrans" cxnId="{CA44F8A0-551A-431D-90F0-25E611BE4B77}">
      <dgm:prSet/>
      <dgm:spPr/>
      <dgm:t>
        <a:bodyPr/>
        <a:lstStyle/>
        <a:p>
          <a:endParaRPr lang="ru-RU"/>
        </a:p>
      </dgm:t>
    </dgm:pt>
    <dgm:pt modelId="{2BB955C7-BEE0-4CD1-AEBB-C43D4FE4B174}" type="sibTrans" cxnId="{CA44F8A0-551A-431D-90F0-25E611BE4B77}">
      <dgm:prSet/>
      <dgm:spPr/>
      <dgm:t>
        <a:bodyPr/>
        <a:lstStyle/>
        <a:p>
          <a:endParaRPr lang="ru-RU"/>
        </a:p>
      </dgm:t>
    </dgm:pt>
    <dgm:pt modelId="{5019DAB9-44BC-4C44-893E-7D7BDCB9E1C8}">
      <dgm:prSet phldrT="[Текст]"/>
      <dgm:spPr/>
      <dgm:t>
        <a:bodyPr/>
        <a:lstStyle/>
        <a:p>
          <a:r>
            <a:rPr lang="ru-RU" b="1" dirty="0">
              <a:solidFill>
                <a:srgbClr val="33CC33"/>
              </a:solidFill>
            </a:rPr>
            <a:t>Мониторинг биологического разнообразия в районе Проекта</a:t>
          </a:r>
        </a:p>
      </dgm:t>
    </dgm:pt>
    <dgm:pt modelId="{DCB8CC1C-29D4-4EE6-9BED-8477AA8566D3}" type="parTrans" cxnId="{4EE484E4-6692-4BDB-9815-D6B497C8CB76}">
      <dgm:prSet/>
      <dgm:spPr/>
      <dgm:t>
        <a:bodyPr/>
        <a:lstStyle/>
        <a:p>
          <a:endParaRPr lang="ru-RU"/>
        </a:p>
      </dgm:t>
    </dgm:pt>
    <dgm:pt modelId="{8A211F11-7248-4A31-8BC2-BA5CCD5C5BC6}" type="sibTrans" cxnId="{4EE484E4-6692-4BDB-9815-D6B497C8CB76}">
      <dgm:prSet/>
      <dgm:spPr/>
      <dgm:t>
        <a:bodyPr/>
        <a:lstStyle/>
        <a:p>
          <a:endParaRPr lang="ru-RU"/>
        </a:p>
      </dgm:t>
    </dgm:pt>
    <dgm:pt modelId="{B2D3CBB4-BECE-4D36-B6A1-DB8A50FCE4CA}">
      <dgm:prSet phldrT="[Текст]"/>
      <dgm:spPr/>
      <dgm:t>
        <a:bodyPr/>
        <a:lstStyle/>
        <a:p>
          <a:r>
            <a:rPr lang="ru-RU" b="1" dirty="0">
              <a:solidFill>
                <a:srgbClr val="61172E"/>
              </a:solidFill>
            </a:rPr>
            <a:t>Мониторинг объектов исторического загрязнения</a:t>
          </a:r>
        </a:p>
      </dgm:t>
    </dgm:pt>
    <dgm:pt modelId="{062B826C-2FB3-41E4-A103-9B8D97103D07}" type="parTrans" cxnId="{ABEDE485-4B08-414B-9A42-FEF7970593AB}">
      <dgm:prSet/>
      <dgm:spPr/>
      <dgm:t>
        <a:bodyPr/>
        <a:lstStyle/>
        <a:p>
          <a:endParaRPr lang="ru-RU"/>
        </a:p>
      </dgm:t>
    </dgm:pt>
    <dgm:pt modelId="{3AA301C1-DE4D-4225-A15F-FD51122D8397}" type="sibTrans" cxnId="{ABEDE485-4B08-414B-9A42-FEF7970593AB}">
      <dgm:prSet/>
      <dgm:spPr/>
      <dgm:t>
        <a:bodyPr/>
        <a:lstStyle/>
        <a:p>
          <a:endParaRPr lang="ru-RU"/>
        </a:p>
      </dgm:t>
    </dgm:pt>
    <dgm:pt modelId="{4CCC2752-6225-4F41-BC43-265782F8BA19}" type="pres">
      <dgm:prSet presAssocID="{F3E08130-B60C-4265-8C18-A30B804C452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D04E961-47AB-46AE-9E64-31E2AC7DCB2B}" type="pres">
      <dgm:prSet presAssocID="{0B7DB250-54BD-4879-9727-1078A34CCE6E}" presName="hierRoot1" presStyleCnt="0"/>
      <dgm:spPr/>
    </dgm:pt>
    <dgm:pt modelId="{933ACBD7-86D0-4C2E-ACA1-B7781541B16E}" type="pres">
      <dgm:prSet presAssocID="{0B7DB250-54BD-4879-9727-1078A34CCE6E}" presName="composite" presStyleCnt="0"/>
      <dgm:spPr/>
    </dgm:pt>
    <dgm:pt modelId="{B4BB6A09-E341-4057-9143-C12BB6D2155E}" type="pres">
      <dgm:prSet presAssocID="{0B7DB250-54BD-4879-9727-1078A34CCE6E}" presName="background" presStyleLbl="node0" presStyleIdx="0" presStyleCnt="1"/>
      <dgm:spPr/>
    </dgm:pt>
    <dgm:pt modelId="{1AAFF0A8-104B-4D04-9459-3C615CA2DA09}" type="pres">
      <dgm:prSet presAssocID="{0B7DB250-54BD-4879-9727-1078A34CCE6E}" presName="text" presStyleLbl="fgAcc0" presStyleIdx="0" presStyleCnt="1" custScaleX="88814" custScaleY="46261">
        <dgm:presLayoutVars>
          <dgm:chPref val="3"/>
        </dgm:presLayoutVars>
      </dgm:prSet>
      <dgm:spPr/>
    </dgm:pt>
    <dgm:pt modelId="{5C2FE00A-CD65-4BAF-AD6C-ED2CFBA02B1A}" type="pres">
      <dgm:prSet presAssocID="{0B7DB250-54BD-4879-9727-1078A34CCE6E}" presName="hierChild2" presStyleCnt="0"/>
      <dgm:spPr/>
    </dgm:pt>
    <dgm:pt modelId="{164FED9A-EE5D-4F25-B954-20A963D1940B}" type="pres">
      <dgm:prSet presAssocID="{1184E1AE-0E0C-44B8-B7F7-FC6951E8514C}" presName="Name10" presStyleLbl="parChTrans1D2" presStyleIdx="0" presStyleCnt="2"/>
      <dgm:spPr/>
    </dgm:pt>
    <dgm:pt modelId="{1F60EBEF-DA83-4107-B25C-A9B59EB9CC8A}" type="pres">
      <dgm:prSet presAssocID="{75F2B513-B92C-48D9-9A12-2E8CB9EAA606}" presName="hierRoot2" presStyleCnt="0"/>
      <dgm:spPr/>
    </dgm:pt>
    <dgm:pt modelId="{AADDD818-EAA8-4F09-A4E2-29ADF34AD784}" type="pres">
      <dgm:prSet presAssocID="{75F2B513-B92C-48D9-9A12-2E8CB9EAA606}" presName="composite2" presStyleCnt="0"/>
      <dgm:spPr/>
    </dgm:pt>
    <dgm:pt modelId="{D8E50518-E108-44D1-890C-D59FF40638F3}" type="pres">
      <dgm:prSet presAssocID="{75F2B513-B92C-48D9-9A12-2E8CB9EAA606}" presName="background2" presStyleLbl="node2" presStyleIdx="0" presStyleCnt="2"/>
      <dgm:spPr/>
    </dgm:pt>
    <dgm:pt modelId="{DA077153-32B0-495B-8D92-72D60456966F}" type="pres">
      <dgm:prSet presAssocID="{75F2B513-B92C-48D9-9A12-2E8CB9EAA606}" presName="text2" presStyleLbl="fgAcc2" presStyleIdx="0" presStyleCnt="2" custScaleX="146939">
        <dgm:presLayoutVars>
          <dgm:chPref val="3"/>
        </dgm:presLayoutVars>
      </dgm:prSet>
      <dgm:spPr/>
    </dgm:pt>
    <dgm:pt modelId="{288DD82A-9D5B-4813-9F4D-A49B04C5074D}" type="pres">
      <dgm:prSet presAssocID="{75F2B513-B92C-48D9-9A12-2E8CB9EAA606}" presName="hierChild3" presStyleCnt="0"/>
      <dgm:spPr/>
    </dgm:pt>
    <dgm:pt modelId="{EB69F533-36CE-4523-B17A-378EA1C18CF5}" type="pres">
      <dgm:prSet presAssocID="{FF4A1339-0A2E-47A5-861B-617ECE9DC653}" presName="Name17" presStyleLbl="parChTrans1D3" presStyleIdx="0" presStyleCnt="3"/>
      <dgm:spPr/>
    </dgm:pt>
    <dgm:pt modelId="{426ABCDE-4CE9-459A-9DCE-D87CC7712069}" type="pres">
      <dgm:prSet presAssocID="{3DBC4EFC-AAD7-4331-BF9A-16284C6C41C9}" presName="hierRoot3" presStyleCnt="0"/>
      <dgm:spPr/>
    </dgm:pt>
    <dgm:pt modelId="{9AFF5342-2D60-41CD-9ECC-0AA41295DE9D}" type="pres">
      <dgm:prSet presAssocID="{3DBC4EFC-AAD7-4331-BF9A-16284C6C41C9}" presName="composite3" presStyleCnt="0"/>
      <dgm:spPr/>
    </dgm:pt>
    <dgm:pt modelId="{29823055-2405-4D1E-932F-3A47A697C8C3}" type="pres">
      <dgm:prSet presAssocID="{3DBC4EFC-AAD7-4331-BF9A-16284C6C41C9}" presName="background3" presStyleLbl="node3" presStyleIdx="0" presStyleCnt="3"/>
      <dgm:spPr/>
    </dgm:pt>
    <dgm:pt modelId="{8B34A9DD-636E-4288-A704-37C7CFCAC7FE}" type="pres">
      <dgm:prSet presAssocID="{3DBC4EFC-AAD7-4331-BF9A-16284C6C41C9}" presName="text3" presStyleLbl="fgAcc3" presStyleIdx="0" presStyleCnt="3">
        <dgm:presLayoutVars>
          <dgm:chPref val="3"/>
        </dgm:presLayoutVars>
      </dgm:prSet>
      <dgm:spPr/>
    </dgm:pt>
    <dgm:pt modelId="{86E75438-447F-48BA-99C9-0B1EE4BEAF4F}" type="pres">
      <dgm:prSet presAssocID="{3DBC4EFC-AAD7-4331-BF9A-16284C6C41C9}" presName="hierChild4" presStyleCnt="0"/>
      <dgm:spPr/>
    </dgm:pt>
    <dgm:pt modelId="{19995D20-40DD-428E-8175-EA40ED285D5B}" type="pres">
      <dgm:prSet presAssocID="{0559A31C-49C1-4FB5-A273-7C454476807A}" presName="Name17" presStyleLbl="parChTrans1D3" presStyleIdx="1" presStyleCnt="3"/>
      <dgm:spPr/>
    </dgm:pt>
    <dgm:pt modelId="{41EA248F-5A81-4E81-8988-E7557B6367ED}" type="pres">
      <dgm:prSet presAssocID="{8848CAC8-45E3-4ED0-96B9-C39EAAF2AAEE}" presName="hierRoot3" presStyleCnt="0"/>
      <dgm:spPr/>
    </dgm:pt>
    <dgm:pt modelId="{265F94E0-4DB7-4759-823E-015E80015E49}" type="pres">
      <dgm:prSet presAssocID="{8848CAC8-45E3-4ED0-96B9-C39EAAF2AAEE}" presName="composite3" presStyleCnt="0"/>
      <dgm:spPr/>
    </dgm:pt>
    <dgm:pt modelId="{4BCB4A14-D5FA-432D-8CA0-FE95593FE404}" type="pres">
      <dgm:prSet presAssocID="{8848CAC8-45E3-4ED0-96B9-C39EAAF2AAEE}" presName="background3" presStyleLbl="node3" presStyleIdx="1" presStyleCnt="3"/>
      <dgm:spPr/>
    </dgm:pt>
    <dgm:pt modelId="{210E29B7-B1C7-4904-9971-AB2B31EBF6F1}" type="pres">
      <dgm:prSet presAssocID="{8848CAC8-45E3-4ED0-96B9-C39EAAF2AAEE}" presName="text3" presStyleLbl="fgAcc3" presStyleIdx="1" presStyleCnt="3">
        <dgm:presLayoutVars>
          <dgm:chPref val="3"/>
        </dgm:presLayoutVars>
      </dgm:prSet>
      <dgm:spPr/>
    </dgm:pt>
    <dgm:pt modelId="{13663C5A-80CE-4F68-BAEA-255DC4AB3DEC}" type="pres">
      <dgm:prSet presAssocID="{8848CAC8-45E3-4ED0-96B9-C39EAAF2AAEE}" presName="hierChild4" presStyleCnt="0"/>
      <dgm:spPr/>
    </dgm:pt>
    <dgm:pt modelId="{C1DB64B9-5963-4F29-848D-371ACE4C54D9}" type="pres">
      <dgm:prSet presAssocID="{DCB8CC1C-29D4-4EE6-9BED-8477AA8566D3}" presName="Name10" presStyleLbl="parChTrans1D2" presStyleIdx="1" presStyleCnt="2"/>
      <dgm:spPr/>
    </dgm:pt>
    <dgm:pt modelId="{087713A8-FCDE-4CCF-ABA4-49128AB5D1AF}" type="pres">
      <dgm:prSet presAssocID="{5019DAB9-44BC-4C44-893E-7D7BDCB9E1C8}" presName="hierRoot2" presStyleCnt="0"/>
      <dgm:spPr/>
    </dgm:pt>
    <dgm:pt modelId="{3468EC9F-798C-4A11-84AA-8950DF80E681}" type="pres">
      <dgm:prSet presAssocID="{5019DAB9-44BC-4C44-893E-7D7BDCB9E1C8}" presName="composite2" presStyleCnt="0"/>
      <dgm:spPr/>
    </dgm:pt>
    <dgm:pt modelId="{F4309B59-8F35-495F-A59C-BF1FCE264742}" type="pres">
      <dgm:prSet presAssocID="{5019DAB9-44BC-4C44-893E-7D7BDCB9E1C8}" presName="background2" presStyleLbl="node2" presStyleIdx="1" presStyleCnt="2"/>
      <dgm:spPr/>
    </dgm:pt>
    <dgm:pt modelId="{F3495C70-A091-4130-84F5-4FAC3AA3ACDE}" type="pres">
      <dgm:prSet presAssocID="{5019DAB9-44BC-4C44-893E-7D7BDCB9E1C8}" presName="text2" presStyleLbl="fgAcc2" presStyleIdx="1" presStyleCnt="2" custScaleX="132042">
        <dgm:presLayoutVars>
          <dgm:chPref val="3"/>
        </dgm:presLayoutVars>
      </dgm:prSet>
      <dgm:spPr/>
    </dgm:pt>
    <dgm:pt modelId="{4C95EA72-4D32-43B2-AF6C-3B38838A456C}" type="pres">
      <dgm:prSet presAssocID="{5019DAB9-44BC-4C44-893E-7D7BDCB9E1C8}" presName="hierChild3" presStyleCnt="0"/>
      <dgm:spPr/>
    </dgm:pt>
    <dgm:pt modelId="{E5ACB5F9-D501-4A57-BB43-E6EE05EE19BF}" type="pres">
      <dgm:prSet presAssocID="{062B826C-2FB3-41E4-A103-9B8D97103D07}" presName="Name17" presStyleLbl="parChTrans1D3" presStyleIdx="2" presStyleCnt="3"/>
      <dgm:spPr/>
    </dgm:pt>
    <dgm:pt modelId="{0F6B4FE5-FE58-4F4A-8D93-AD9BA9191779}" type="pres">
      <dgm:prSet presAssocID="{B2D3CBB4-BECE-4D36-B6A1-DB8A50FCE4CA}" presName="hierRoot3" presStyleCnt="0"/>
      <dgm:spPr/>
    </dgm:pt>
    <dgm:pt modelId="{8F5F7A5F-0032-48FE-98C5-553201798E9B}" type="pres">
      <dgm:prSet presAssocID="{B2D3CBB4-BECE-4D36-B6A1-DB8A50FCE4CA}" presName="composite3" presStyleCnt="0"/>
      <dgm:spPr/>
    </dgm:pt>
    <dgm:pt modelId="{A9882C79-88F0-4042-B84B-6A1A27D87344}" type="pres">
      <dgm:prSet presAssocID="{B2D3CBB4-BECE-4D36-B6A1-DB8A50FCE4CA}" presName="background3" presStyleLbl="node3" presStyleIdx="2" presStyleCnt="3"/>
      <dgm:spPr/>
    </dgm:pt>
    <dgm:pt modelId="{2C5AC4B9-9D32-494C-B75A-479BF9CBE367}" type="pres">
      <dgm:prSet presAssocID="{B2D3CBB4-BECE-4D36-B6A1-DB8A50FCE4CA}" presName="text3" presStyleLbl="fgAcc3" presStyleIdx="2" presStyleCnt="3" custScaleX="135034">
        <dgm:presLayoutVars>
          <dgm:chPref val="3"/>
        </dgm:presLayoutVars>
      </dgm:prSet>
      <dgm:spPr/>
    </dgm:pt>
    <dgm:pt modelId="{0060211F-B8F1-46A7-B67D-262BBFE3AEF1}" type="pres">
      <dgm:prSet presAssocID="{B2D3CBB4-BECE-4D36-B6A1-DB8A50FCE4CA}" presName="hierChild4" presStyleCnt="0"/>
      <dgm:spPr/>
    </dgm:pt>
  </dgm:ptLst>
  <dgm:cxnLst>
    <dgm:cxn modelId="{FDCF3823-C525-474B-99FF-C208AA743C17}" type="presOf" srcId="{75F2B513-B92C-48D9-9A12-2E8CB9EAA606}" destId="{DA077153-32B0-495B-8D92-72D60456966F}" srcOrd="0" destOrd="0" presId="urn:microsoft.com/office/officeart/2005/8/layout/hierarchy1"/>
    <dgm:cxn modelId="{E9FBB723-DA56-4FA6-90DA-4BC492632A78}" type="presOf" srcId="{F3E08130-B60C-4265-8C18-A30B804C4529}" destId="{4CCC2752-6225-4F41-BC43-265782F8BA19}" srcOrd="0" destOrd="0" presId="urn:microsoft.com/office/officeart/2005/8/layout/hierarchy1"/>
    <dgm:cxn modelId="{098C0F5B-86A1-48E4-9FAD-9D372643E156}" type="presOf" srcId="{3DBC4EFC-AAD7-4331-BF9A-16284C6C41C9}" destId="{8B34A9DD-636E-4288-A704-37C7CFCAC7FE}" srcOrd="0" destOrd="0" presId="urn:microsoft.com/office/officeart/2005/8/layout/hierarchy1"/>
    <dgm:cxn modelId="{0D75395B-EF37-41CA-A2F9-12CE4820108E}" type="presOf" srcId="{062B826C-2FB3-41E4-A103-9B8D97103D07}" destId="{E5ACB5F9-D501-4A57-BB43-E6EE05EE19BF}" srcOrd="0" destOrd="0" presId="urn:microsoft.com/office/officeart/2005/8/layout/hierarchy1"/>
    <dgm:cxn modelId="{74F4E45C-548D-4001-8A7D-8C1B0C398E7D}" type="presOf" srcId="{0559A31C-49C1-4FB5-A273-7C454476807A}" destId="{19995D20-40DD-428E-8175-EA40ED285D5B}" srcOrd="0" destOrd="0" presId="urn:microsoft.com/office/officeart/2005/8/layout/hierarchy1"/>
    <dgm:cxn modelId="{E8BD6961-818B-4EF8-9349-15594C6397CA}" type="presOf" srcId="{8848CAC8-45E3-4ED0-96B9-C39EAAF2AAEE}" destId="{210E29B7-B1C7-4904-9971-AB2B31EBF6F1}" srcOrd="0" destOrd="0" presId="urn:microsoft.com/office/officeart/2005/8/layout/hierarchy1"/>
    <dgm:cxn modelId="{3D2CE541-0491-41E8-BF5F-4FF76A026566}" srcId="{75F2B513-B92C-48D9-9A12-2E8CB9EAA606}" destId="{3DBC4EFC-AAD7-4331-BF9A-16284C6C41C9}" srcOrd="0" destOrd="0" parTransId="{FF4A1339-0A2E-47A5-861B-617ECE9DC653}" sibTransId="{46BD3C27-8338-45CA-8788-7F21EFAE671B}"/>
    <dgm:cxn modelId="{22392A84-4CD4-4156-BAB5-C9AC9D9DAB98}" type="presOf" srcId="{FF4A1339-0A2E-47A5-861B-617ECE9DC653}" destId="{EB69F533-36CE-4523-B17A-378EA1C18CF5}" srcOrd="0" destOrd="0" presId="urn:microsoft.com/office/officeart/2005/8/layout/hierarchy1"/>
    <dgm:cxn modelId="{ABEDE485-4B08-414B-9A42-FEF7970593AB}" srcId="{5019DAB9-44BC-4C44-893E-7D7BDCB9E1C8}" destId="{B2D3CBB4-BECE-4D36-B6A1-DB8A50FCE4CA}" srcOrd="0" destOrd="0" parTransId="{062B826C-2FB3-41E4-A103-9B8D97103D07}" sibTransId="{3AA301C1-DE4D-4225-A15F-FD51122D8397}"/>
    <dgm:cxn modelId="{B5A5E690-FEBD-49EF-A919-FA9A6141FC65}" type="presOf" srcId="{5019DAB9-44BC-4C44-893E-7D7BDCB9E1C8}" destId="{F3495C70-A091-4130-84F5-4FAC3AA3ACDE}" srcOrd="0" destOrd="0" presId="urn:microsoft.com/office/officeart/2005/8/layout/hierarchy1"/>
    <dgm:cxn modelId="{CA44F8A0-551A-431D-90F0-25E611BE4B77}" srcId="{75F2B513-B92C-48D9-9A12-2E8CB9EAA606}" destId="{8848CAC8-45E3-4ED0-96B9-C39EAAF2AAEE}" srcOrd="1" destOrd="0" parTransId="{0559A31C-49C1-4FB5-A273-7C454476807A}" sibTransId="{2BB955C7-BEE0-4CD1-AEBB-C43D4FE4B174}"/>
    <dgm:cxn modelId="{3AB4CDAF-C6F2-4A46-B3AC-80CF26C2897A}" srcId="{0B7DB250-54BD-4879-9727-1078A34CCE6E}" destId="{75F2B513-B92C-48D9-9A12-2E8CB9EAA606}" srcOrd="0" destOrd="0" parTransId="{1184E1AE-0E0C-44B8-B7F7-FC6951E8514C}" sibTransId="{C68C91E8-C5EC-40B5-B13F-8D43A6796B9E}"/>
    <dgm:cxn modelId="{8624E2B2-797E-4457-8792-928DEBBBBDFF}" type="presOf" srcId="{0B7DB250-54BD-4879-9727-1078A34CCE6E}" destId="{1AAFF0A8-104B-4D04-9459-3C615CA2DA09}" srcOrd="0" destOrd="0" presId="urn:microsoft.com/office/officeart/2005/8/layout/hierarchy1"/>
    <dgm:cxn modelId="{6BB2B3BF-1DCB-410C-A743-4BFBE39F0F99}" type="presOf" srcId="{DCB8CC1C-29D4-4EE6-9BED-8477AA8566D3}" destId="{C1DB64B9-5963-4F29-848D-371ACE4C54D9}" srcOrd="0" destOrd="0" presId="urn:microsoft.com/office/officeart/2005/8/layout/hierarchy1"/>
    <dgm:cxn modelId="{D4BE04CB-31AD-4749-A4EF-F796E5397B79}" type="presOf" srcId="{1184E1AE-0E0C-44B8-B7F7-FC6951E8514C}" destId="{164FED9A-EE5D-4F25-B954-20A963D1940B}" srcOrd="0" destOrd="0" presId="urn:microsoft.com/office/officeart/2005/8/layout/hierarchy1"/>
    <dgm:cxn modelId="{4EE484E4-6692-4BDB-9815-D6B497C8CB76}" srcId="{0B7DB250-54BD-4879-9727-1078A34CCE6E}" destId="{5019DAB9-44BC-4C44-893E-7D7BDCB9E1C8}" srcOrd="1" destOrd="0" parTransId="{DCB8CC1C-29D4-4EE6-9BED-8477AA8566D3}" sibTransId="{8A211F11-7248-4A31-8BC2-BA5CCD5C5BC6}"/>
    <dgm:cxn modelId="{8476EDE9-A14C-4BE9-B8CD-EB9994932FA1}" type="presOf" srcId="{B2D3CBB4-BECE-4D36-B6A1-DB8A50FCE4CA}" destId="{2C5AC4B9-9D32-494C-B75A-479BF9CBE367}" srcOrd="0" destOrd="0" presId="urn:microsoft.com/office/officeart/2005/8/layout/hierarchy1"/>
    <dgm:cxn modelId="{7F89C1ED-71E5-487B-9647-4B1F34BC5B4B}" srcId="{F3E08130-B60C-4265-8C18-A30B804C4529}" destId="{0B7DB250-54BD-4879-9727-1078A34CCE6E}" srcOrd="0" destOrd="0" parTransId="{9EC46175-676F-4AB6-922F-5A54EFBA94DE}" sibTransId="{359BDCD5-ECBF-4E6B-8E4F-8661CDBBE971}"/>
    <dgm:cxn modelId="{1C4DEEAD-7C88-4DD3-ADD9-05682DBF3BEA}" type="presParOf" srcId="{4CCC2752-6225-4F41-BC43-265782F8BA19}" destId="{6D04E961-47AB-46AE-9E64-31E2AC7DCB2B}" srcOrd="0" destOrd="0" presId="urn:microsoft.com/office/officeart/2005/8/layout/hierarchy1"/>
    <dgm:cxn modelId="{3F95A807-A78D-481B-BF55-61FAF37906B2}" type="presParOf" srcId="{6D04E961-47AB-46AE-9E64-31E2AC7DCB2B}" destId="{933ACBD7-86D0-4C2E-ACA1-B7781541B16E}" srcOrd="0" destOrd="0" presId="urn:microsoft.com/office/officeart/2005/8/layout/hierarchy1"/>
    <dgm:cxn modelId="{0D83593C-C004-4737-921E-7FD1B974EB8C}" type="presParOf" srcId="{933ACBD7-86D0-4C2E-ACA1-B7781541B16E}" destId="{B4BB6A09-E341-4057-9143-C12BB6D2155E}" srcOrd="0" destOrd="0" presId="urn:microsoft.com/office/officeart/2005/8/layout/hierarchy1"/>
    <dgm:cxn modelId="{8E38CF47-D62B-4223-9964-5C20C7B0ADE3}" type="presParOf" srcId="{933ACBD7-86D0-4C2E-ACA1-B7781541B16E}" destId="{1AAFF0A8-104B-4D04-9459-3C615CA2DA09}" srcOrd="1" destOrd="0" presId="urn:microsoft.com/office/officeart/2005/8/layout/hierarchy1"/>
    <dgm:cxn modelId="{5E402784-80EA-45B7-A5DF-B530EE86D671}" type="presParOf" srcId="{6D04E961-47AB-46AE-9E64-31E2AC7DCB2B}" destId="{5C2FE00A-CD65-4BAF-AD6C-ED2CFBA02B1A}" srcOrd="1" destOrd="0" presId="urn:microsoft.com/office/officeart/2005/8/layout/hierarchy1"/>
    <dgm:cxn modelId="{3F2C1020-5415-450A-A119-CE7D0E5895DC}" type="presParOf" srcId="{5C2FE00A-CD65-4BAF-AD6C-ED2CFBA02B1A}" destId="{164FED9A-EE5D-4F25-B954-20A963D1940B}" srcOrd="0" destOrd="0" presId="urn:microsoft.com/office/officeart/2005/8/layout/hierarchy1"/>
    <dgm:cxn modelId="{83E6FD1C-5D63-4064-AAEC-1834B87AC18F}" type="presParOf" srcId="{5C2FE00A-CD65-4BAF-AD6C-ED2CFBA02B1A}" destId="{1F60EBEF-DA83-4107-B25C-A9B59EB9CC8A}" srcOrd="1" destOrd="0" presId="urn:microsoft.com/office/officeart/2005/8/layout/hierarchy1"/>
    <dgm:cxn modelId="{C78F2064-161D-4ECB-AAD7-031465F9AEB6}" type="presParOf" srcId="{1F60EBEF-DA83-4107-B25C-A9B59EB9CC8A}" destId="{AADDD818-EAA8-4F09-A4E2-29ADF34AD784}" srcOrd="0" destOrd="0" presId="urn:microsoft.com/office/officeart/2005/8/layout/hierarchy1"/>
    <dgm:cxn modelId="{4F29E093-8104-48F4-9C79-E92D218070FE}" type="presParOf" srcId="{AADDD818-EAA8-4F09-A4E2-29ADF34AD784}" destId="{D8E50518-E108-44D1-890C-D59FF40638F3}" srcOrd="0" destOrd="0" presId="urn:microsoft.com/office/officeart/2005/8/layout/hierarchy1"/>
    <dgm:cxn modelId="{965CEA39-A14B-4790-A4BE-9D0C6627C1BE}" type="presParOf" srcId="{AADDD818-EAA8-4F09-A4E2-29ADF34AD784}" destId="{DA077153-32B0-495B-8D92-72D60456966F}" srcOrd="1" destOrd="0" presId="urn:microsoft.com/office/officeart/2005/8/layout/hierarchy1"/>
    <dgm:cxn modelId="{BB7463F1-58BF-424A-87B4-CDFBC54D1996}" type="presParOf" srcId="{1F60EBEF-DA83-4107-B25C-A9B59EB9CC8A}" destId="{288DD82A-9D5B-4813-9F4D-A49B04C5074D}" srcOrd="1" destOrd="0" presId="urn:microsoft.com/office/officeart/2005/8/layout/hierarchy1"/>
    <dgm:cxn modelId="{BF945F35-3EF4-4503-956B-6010A237FA11}" type="presParOf" srcId="{288DD82A-9D5B-4813-9F4D-A49B04C5074D}" destId="{EB69F533-36CE-4523-B17A-378EA1C18CF5}" srcOrd="0" destOrd="0" presId="urn:microsoft.com/office/officeart/2005/8/layout/hierarchy1"/>
    <dgm:cxn modelId="{81430A1F-074F-4B07-9171-393167765B21}" type="presParOf" srcId="{288DD82A-9D5B-4813-9F4D-A49B04C5074D}" destId="{426ABCDE-4CE9-459A-9DCE-D87CC7712069}" srcOrd="1" destOrd="0" presId="urn:microsoft.com/office/officeart/2005/8/layout/hierarchy1"/>
    <dgm:cxn modelId="{A20B5F9D-7F89-4261-BE68-BEDD4B6EF5C3}" type="presParOf" srcId="{426ABCDE-4CE9-459A-9DCE-D87CC7712069}" destId="{9AFF5342-2D60-41CD-9ECC-0AA41295DE9D}" srcOrd="0" destOrd="0" presId="urn:microsoft.com/office/officeart/2005/8/layout/hierarchy1"/>
    <dgm:cxn modelId="{CA54FCA6-2E27-438A-B682-C10E35DED3CA}" type="presParOf" srcId="{9AFF5342-2D60-41CD-9ECC-0AA41295DE9D}" destId="{29823055-2405-4D1E-932F-3A47A697C8C3}" srcOrd="0" destOrd="0" presId="urn:microsoft.com/office/officeart/2005/8/layout/hierarchy1"/>
    <dgm:cxn modelId="{79AD062D-0D0E-487C-BD01-1DD9299D5B34}" type="presParOf" srcId="{9AFF5342-2D60-41CD-9ECC-0AA41295DE9D}" destId="{8B34A9DD-636E-4288-A704-37C7CFCAC7FE}" srcOrd="1" destOrd="0" presId="urn:microsoft.com/office/officeart/2005/8/layout/hierarchy1"/>
    <dgm:cxn modelId="{C2E04AA6-04DA-4352-84A9-3E7174249AA6}" type="presParOf" srcId="{426ABCDE-4CE9-459A-9DCE-D87CC7712069}" destId="{86E75438-447F-48BA-99C9-0B1EE4BEAF4F}" srcOrd="1" destOrd="0" presId="urn:microsoft.com/office/officeart/2005/8/layout/hierarchy1"/>
    <dgm:cxn modelId="{8CA5EE0A-F23D-4CCC-9760-6699FAABED2A}" type="presParOf" srcId="{288DD82A-9D5B-4813-9F4D-A49B04C5074D}" destId="{19995D20-40DD-428E-8175-EA40ED285D5B}" srcOrd="2" destOrd="0" presId="urn:microsoft.com/office/officeart/2005/8/layout/hierarchy1"/>
    <dgm:cxn modelId="{909A4FB8-2DBF-42FD-9106-5C9770DD94F9}" type="presParOf" srcId="{288DD82A-9D5B-4813-9F4D-A49B04C5074D}" destId="{41EA248F-5A81-4E81-8988-E7557B6367ED}" srcOrd="3" destOrd="0" presId="urn:microsoft.com/office/officeart/2005/8/layout/hierarchy1"/>
    <dgm:cxn modelId="{01FC6FC1-9F80-4528-9218-D59CA5C99139}" type="presParOf" srcId="{41EA248F-5A81-4E81-8988-E7557B6367ED}" destId="{265F94E0-4DB7-4759-823E-015E80015E49}" srcOrd="0" destOrd="0" presId="urn:microsoft.com/office/officeart/2005/8/layout/hierarchy1"/>
    <dgm:cxn modelId="{22B68546-65A5-45E0-AEA0-1BA40C27C31C}" type="presParOf" srcId="{265F94E0-4DB7-4759-823E-015E80015E49}" destId="{4BCB4A14-D5FA-432D-8CA0-FE95593FE404}" srcOrd="0" destOrd="0" presId="urn:microsoft.com/office/officeart/2005/8/layout/hierarchy1"/>
    <dgm:cxn modelId="{5FA5084B-4DAA-4B5B-B169-3AEEA1DDC5DC}" type="presParOf" srcId="{265F94E0-4DB7-4759-823E-015E80015E49}" destId="{210E29B7-B1C7-4904-9971-AB2B31EBF6F1}" srcOrd="1" destOrd="0" presId="urn:microsoft.com/office/officeart/2005/8/layout/hierarchy1"/>
    <dgm:cxn modelId="{754FC603-CF04-4071-A7D9-402129A86C44}" type="presParOf" srcId="{41EA248F-5A81-4E81-8988-E7557B6367ED}" destId="{13663C5A-80CE-4F68-BAEA-255DC4AB3DEC}" srcOrd="1" destOrd="0" presId="urn:microsoft.com/office/officeart/2005/8/layout/hierarchy1"/>
    <dgm:cxn modelId="{F10DF3A7-AD18-4837-BCDE-25748B4B7944}" type="presParOf" srcId="{5C2FE00A-CD65-4BAF-AD6C-ED2CFBA02B1A}" destId="{C1DB64B9-5963-4F29-848D-371ACE4C54D9}" srcOrd="2" destOrd="0" presId="urn:microsoft.com/office/officeart/2005/8/layout/hierarchy1"/>
    <dgm:cxn modelId="{DA8416DA-00E6-4E72-8AC7-C3B1881A6148}" type="presParOf" srcId="{5C2FE00A-CD65-4BAF-AD6C-ED2CFBA02B1A}" destId="{087713A8-FCDE-4CCF-ABA4-49128AB5D1AF}" srcOrd="3" destOrd="0" presId="urn:microsoft.com/office/officeart/2005/8/layout/hierarchy1"/>
    <dgm:cxn modelId="{D916471A-6D11-40E7-B6CA-B6EE6AFDF101}" type="presParOf" srcId="{087713A8-FCDE-4CCF-ABA4-49128AB5D1AF}" destId="{3468EC9F-798C-4A11-84AA-8950DF80E681}" srcOrd="0" destOrd="0" presId="urn:microsoft.com/office/officeart/2005/8/layout/hierarchy1"/>
    <dgm:cxn modelId="{18E32E09-9286-4D6F-92BA-3DD443669474}" type="presParOf" srcId="{3468EC9F-798C-4A11-84AA-8950DF80E681}" destId="{F4309B59-8F35-495F-A59C-BF1FCE264742}" srcOrd="0" destOrd="0" presId="urn:microsoft.com/office/officeart/2005/8/layout/hierarchy1"/>
    <dgm:cxn modelId="{40452665-BB9B-49F2-AF07-08EFC9338FDC}" type="presParOf" srcId="{3468EC9F-798C-4A11-84AA-8950DF80E681}" destId="{F3495C70-A091-4130-84F5-4FAC3AA3ACDE}" srcOrd="1" destOrd="0" presId="urn:microsoft.com/office/officeart/2005/8/layout/hierarchy1"/>
    <dgm:cxn modelId="{C575F0AD-4506-4295-BC04-448FE667803D}" type="presParOf" srcId="{087713A8-FCDE-4CCF-ABA4-49128AB5D1AF}" destId="{4C95EA72-4D32-43B2-AF6C-3B38838A456C}" srcOrd="1" destOrd="0" presId="urn:microsoft.com/office/officeart/2005/8/layout/hierarchy1"/>
    <dgm:cxn modelId="{9A3C5A3C-EF7D-4F92-8892-F30B3F72336C}" type="presParOf" srcId="{4C95EA72-4D32-43B2-AF6C-3B38838A456C}" destId="{E5ACB5F9-D501-4A57-BB43-E6EE05EE19BF}" srcOrd="0" destOrd="0" presId="urn:microsoft.com/office/officeart/2005/8/layout/hierarchy1"/>
    <dgm:cxn modelId="{1BA161BA-4A48-4275-9EE0-16894283C6AA}" type="presParOf" srcId="{4C95EA72-4D32-43B2-AF6C-3B38838A456C}" destId="{0F6B4FE5-FE58-4F4A-8D93-AD9BA9191779}" srcOrd="1" destOrd="0" presId="urn:microsoft.com/office/officeart/2005/8/layout/hierarchy1"/>
    <dgm:cxn modelId="{CD0ABAED-FA18-4E19-8FE1-A0621372D8E3}" type="presParOf" srcId="{0F6B4FE5-FE58-4F4A-8D93-AD9BA9191779}" destId="{8F5F7A5F-0032-48FE-98C5-553201798E9B}" srcOrd="0" destOrd="0" presId="urn:microsoft.com/office/officeart/2005/8/layout/hierarchy1"/>
    <dgm:cxn modelId="{0ABF85B2-E067-40EA-BF85-9C5512DE0E08}" type="presParOf" srcId="{8F5F7A5F-0032-48FE-98C5-553201798E9B}" destId="{A9882C79-88F0-4042-B84B-6A1A27D87344}" srcOrd="0" destOrd="0" presId="urn:microsoft.com/office/officeart/2005/8/layout/hierarchy1"/>
    <dgm:cxn modelId="{15EA1099-54F6-41DA-ADA8-0150947814EB}" type="presParOf" srcId="{8F5F7A5F-0032-48FE-98C5-553201798E9B}" destId="{2C5AC4B9-9D32-494C-B75A-479BF9CBE367}" srcOrd="1" destOrd="0" presId="urn:microsoft.com/office/officeart/2005/8/layout/hierarchy1"/>
    <dgm:cxn modelId="{B504C955-E21A-4D08-A2C0-F06BA0DA2079}" type="presParOf" srcId="{0F6B4FE5-FE58-4F4A-8D93-AD9BA9191779}" destId="{0060211F-B8F1-46A7-B67D-262BBFE3AEF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CA39808-F207-46F1-AFB9-6906EE4BE5C8}" type="doc">
      <dgm:prSet loTypeId="urn:microsoft.com/office/officeart/2005/8/layout/chevron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5F73FCED-11A1-4901-BC72-213315CB9E13}">
      <dgm:prSet phldrT="[Текст]" custT="1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sz="1400" b="1" baseline="0" dirty="0">
              <a:solidFill>
                <a:schemeClr val="tx1"/>
              </a:solidFill>
            </a:rPr>
            <a:t>Фоновая экологическая оценка</a:t>
          </a:r>
        </a:p>
      </dgm:t>
    </dgm:pt>
    <dgm:pt modelId="{8AC16267-3ED0-4D5E-97AE-F5AF7BE70E83}" type="parTrans" cxnId="{B4AD6C1B-0E84-47DE-8E8A-9AE51FD870FE}">
      <dgm:prSet/>
      <dgm:spPr/>
      <dgm:t>
        <a:bodyPr/>
        <a:lstStyle/>
        <a:p>
          <a:endParaRPr lang="ru-RU"/>
        </a:p>
      </dgm:t>
    </dgm:pt>
    <dgm:pt modelId="{EAB67A8A-24EE-43A1-A4DC-6833A4F9ADF2}" type="sibTrans" cxnId="{B4AD6C1B-0E84-47DE-8E8A-9AE51FD870FE}">
      <dgm:prSet/>
      <dgm:spPr/>
      <dgm:t>
        <a:bodyPr/>
        <a:lstStyle/>
        <a:p>
          <a:endParaRPr lang="ru-RU"/>
        </a:p>
      </dgm:t>
    </dgm:pt>
    <dgm:pt modelId="{1B0C2049-B0EE-47EB-BA02-F29CD4FCC511}">
      <dgm:prSet phldrT="[Текст]" custT="1"/>
      <dgm:spPr>
        <a:solidFill>
          <a:srgbClr val="33CC33">
            <a:alpha val="90000"/>
          </a:srgbClr>
        </a:solidFill>
      </dgm:spPr>
      <dgm:t>
        <a:bodyPr/>
        <a:lstStyle/>
        <a:p>
          <a:r>
            <a:rPr lang="ru-RU" sz="1400" dirty="0">
              <a:solidFill>
                <a:schemeClr val="tx1"/>
              </a:solidFill>
            </a:rPr>
            <a:t>Проведение экологического мониторинга и мероприятий по сохранению биологического разнообразия </a:t>
          </a:r>
          <a:r>
            <a:rPr lang="ru-RU" sz="1400" b="1" dirty="0">
              <a:solidFill>
                <a:schemeClr val="tx1"/>
              </a:solidFill>
            </a:rPr>
            <a:t>на период строительства объектов Проекта</a:t>
          </a:r>
          <a:endParaRPr lang="ru-RU" sz="1400" dirty="0">
            <a:solidFill>
              <a:schemeClr val="tx1"/>
            </a:solidFill>
          </a:endParaRPr>
        </a:p>
      </dgm:t>
    </dgm:pt>
    <dgm:pt modelId="{C835AE6F-8B2B-4F7E-A876-FA03631E6C29}" type="parTrans" cxnId="{6DABD4F0-FE17-4C82-B5BB-7D08AFEC9391}">
      <dgm:prSet/>
      <dgm:spPr/>
      <dgm:t>
        <a:bodyPr/>
        <a:lstStyle/>
        <a:p>
          <a:endParaRPr lang="ru-RU"/>
        </a:p>
      </dgm:t>
    </dgm:pt>
    <dgm:pt modelId="{2E0C5A7B-51E4-4AC1-A5FA-BD372799484F}" type="sibTrans" cxnId="{6DABD4F0-FE17-4C82-B5BB-7D08AFEC9391}">
      <dgm:prSet/>
      <dgm:spPr/>
      <dgm:t>
        <a:bodyPr/>
        <a:lstStyle/>
        <a:p>
          <a:endParaRPr lang="ru-RU"/>
        </a:p>
      </dgm:t>
    </dgm:pt>
    <dgm:pt modelId="{752C1CE3-E08C-4879-83CE-224E62D136B6}">
      <dgm:prSet phldrT="[Текст]"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sz="1400" dirty="0">
              <a:solidFill>
                <a:schemeClr val="tx1"/>
              </a:solidFill>
            </a:rPr>
            <a:t>Проведение экологического мониторинга и мероприятий по сохранению биологического разнообразия </a:t>
          </a:r>
          <a:r>
            <a:rPr lang="ru-RU" sz="1400" b="1" dirty="0">
              <a:solidFill>
                <a:schemeClr val="tx1"/>
              </a:solidFill>
            </a:rPr>
            <a:t>на период эксплуатации объектов Проекта</a:t>
          </a:r>
          <a:endParaRPr lang="ru-RU" sz="1400" dirty="0">
            <a:solidFill>
              <a:schemeClr val="tx1"/>
            </a:solidFill>
          </a:endParaRPr>
        </a:p>
      </dgm:t>
    </dgm:pt>
    <dgm:pt modelId="{D964585C-61B4-4E9A-AA68-92EFA966A477}" type="parTrans" cxnId="{025FA002-0417-49A0-974C-BCA56F391AED}">
      <dgm:prSet/>
      <dgm:spPr/>
      <dgm:t>
        <a:bodyPr/>
        <a:lstStyle/>
        <a:p>
          <a:endParaRPr lang="ru-RU"/>
        </a:p>
      </dgm:t>
    </dgm:pt>
    <dgm:pt modelId="{7B56F78F-0E8B-4E9A-9B9F-C1BFE84541B6}" type="sibTrans" cxnId="{025FA002-0417-49A0-974C-BCA56F391AED}">
      <dgm:prSet/>
      <dgm:spPr/>
      <dgm:t>
        <a:bodyPr/>
        <a:lstStyle/>
        <a:p>
          <a:endParaRPr lang="ru-RU"/>
        </a:p>
      </dgm:t>
    </dgm:pt>
    <dgm:pt modelId="{027D3BFE-8A83-4C83-8965-7B402F9FCD5A}">
      <dgm:prSet phldrT="[Текст]"/>
      <dgm:spPr/>
      <dgm:t>
        <a:bodyPr/>
        <a:lstStyle/>
        <a:p>
          <a:r>
            <a:rPr lang="ru-RU" dirty="0"/>
            <a:t>в</a:t>
          </a:r>
        </a:p>
      </dgm:t>
    </dgm:pt>
    <dgm:pt modelId="{C35755E8-C086-4985-8A90-CCA6C50C8DC2}" type="sibTrans" cxnId="{1318A978-B5D9-4E62-B608-D79CD76E4643}">
      <dgm:prSet/>
      <dgm:spPr/>
      <dgm:t>
        <a:bodyPr/>
        <a:lstStyle/>
        <a:p>
          <a:endParaRPr lang="ru-RU"/>
        </a:p>
      </dgm:t>
    </dgm:pt>
    <dgm:pt modelId="{243240B7-AFBB-4521-9BE8-286E20AE4904}" type="parTrans" cxnId="{1318A978-B5D9-4E62-B608-D79CD76E4643}">
      <dgm:prSet/>
      <dgm:spPr/>
      <dgm:t>
        <a:bodyPr/>
        <a:lstStyle/>
        <a:p>
          <a:endParaRPr lang="ru-RU"/>
        </a:p>
      </dgm:t>
    </dgm:pt>
    <dgm:pt modelId="{A487A1AA-953D-4D33-A6BB-9E4A823E8E8A}">
      <dgm:prSet phldrT="[Текст]"/>
      <dgm:spPr/>
      <dgm:t>
        <a:bodyPr/>
        <a:lstStyle/>
        <a:p>
          <a:r>
            <a:rPr lang="ru-RU" dirty="0"/>
            <a:t>б</a:t>
          </a:r>
        </a:p>
      </dgm:t>
    </dgm:pt>
    <dgm:pt modelId="{EEB65799-7C6F-4E5A-A32B-C7F8CB6D96A2}" type="sibTrans" cxnId="{B64F9A37-B146-4751-8BD1-D3C9922C2669}">
      <dgm:prSet/>
      <dgm:spPr/>
      <dgm:t>
        <a:bodyPr/>
        <a:lstStyle/>
        <a:p>
          <a:endParaRPr lang="ru-RU"/>
        </a:p>
      </dgm:t>
    </dgm:pt>
    <dgm:pt modelId="{6BAA6DC3-3854-4DAA-B603-24BA87C0154F}" type="parTrans" cxnId="{B64F9A37-B146-4751-8BD1-D3C9922C2669}">
      <dgm:prSet/>
      <dgm:spPr/>
      <dgm:t>
        <a:bodyPr/>
        <a:lstStyle/>
        <a:p>
          <a:endParaRPr lang="ru-RU"/>
        </a:p>
      </dgm:t>
    </dgm:pt>
    <dgm:pt modelId="{7BB8C15F-97A3-4034-9FCC-E3A25370F424}">
      <dgm:prSet phldrT="[Текст]"/>
      <dgm:spPr/>
      <dgm:t>
        <a:bodyPr/>
        <a:lstStyle/>
        <a:p>
          <a:r>
            <a:rPr lang="ru-RU" dirty="0"/>
            <a:t>а</a:t>
          </a:r>
        </a:p>
      </dgm:t>
    </dgm:pt>
    <dgm:pt modelId="{A2B11410-C6C3-46BF-8F18-002775927176}" type="sibTrans" cxnId="{18B34F26-920B-4709-A99C-B476189C7109}">
      <dgm:prSet/>
      <dgm:spPr/>
      <dgm:t>
        <a:bodyPr/>
        <a:lstStyle/>
        <a:p>
          <a:endParaRPr lang="ru-RU"/>
        </a:p>
      </dgm:t>
    </dgm:pt>
    <dgm:pt modelId="{C1B88792-016A-4348-8A1E-04669241B0BB}" type="parTrans" cxnId="{18B34F26-920B-4709-A99C-B476189C7109}">
      <dgm:prSet/>
      <dgm:spPr/>
      <dgm:t>
        <a:bodyPr/>
        <a:lstStyle/>
        <a:p>
          <a:endParaRPr lang="ru-RU"/>
        </a:p>
      </dgm:t>
    </dgm:pt>
    <dgm:pt modelId="{9BDA4153-8606-4AA0-938C-90BB3B4C22A4}" type="pres">
      <dgm:prSet presAssocID="{DCA39808-F207-46F1-AFB9-6906EE4BE5C8}" presName="linearFlow" presStyleCnt="0">
        <dgm:presLayoutVars>
          <dgm:dir/>
          <dgm:animLvl val="lvl"/>
          <dgm:resizeHandles val="exact"/>
        </dgm:presLayoutVars>
      </dgm:prSet>
      <dgm:spPr/>
    </dgm:pt>
    <dgm:pt modelId="{8B123F81-E4AD-4679-B110-2D23DEC9EE60}" type="pres">
      <dgm:prSet presAssocID="{7BB8C15F-97A3-4034-9FCC-E3A25370F424}" presName="composite" presStyleCnt="0"/>
      <dgm:spPr/>
    </dgm:pt>
    <dgm:pt modelId="{BAA67CB1-D130-4CA0-B0DB-9C8166E690A6}" type="pres">
      <dgm:prSet presAssocID="{7BB8C15F-97A3-4034-9FCC-E3A25370F424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FCF749D7-8B09-4413-8DC5-7453A987660D}" type="pres">
      <dgm:prSet presAssocID="{7BB8C15F-97A3-4034-9FCC-E3A25370F424}" presName="descendantText" presStyleLbl="alignAcc1" presStyleIdx="0" presStyleCnt="3">
        <dgm:presLayoutVars>
          <dgm:bulletEnabled val="1"/>
        </dgm:presLayoutVars>
      </dgm:prSet>
      <dgm:spPr/>
    </dgm:pt>
    <dgm:pt modelId="{62FED141-0A60-4EB6-83A7-2B5FF054BD1E}" type="pres">
      <dgm:prSet presAssocID="{A2B11410-C6C3-46BF-8F18-002775927176}" presName="sp" presStyleCnt="0"/>
      <dgm:spPr/>
    </dgm:pt>
    <dgm:pt modelId="{6568FD05-1535-45F4-B239-B92265656B2E}" type="pres">
      <dgm:prSet presAssocID="{A487A1AA-953D-4D33-A6BB-9E4A823E8E8A}" presName="composite" presStyleCnt="0"/>
      <dgm:spPr/>
    </dgm:pt>
    <dgm:pt modelId="{163390A1-7767-42CD-8022-B0F2D89002EB}" type="pres">
      <dgm:prSet presAssocID="{A487A1AA-953D-4D33-A6BB-9E4A823E8E8A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1420B2D7-821D-4456-8BC8-AA4B44E2D0CD}" type="pres">
      <dgm:prSet presAssocID="{A487A1AA-953D-4D33-A6BB-9E4A823E8E8A}" presName="descendantText" presStyleLbl="alignAcc1" presStyleIdx="1" presStyleCnt="3">
        <dgm:presLayoutVars>
          <dgm:bulletEnabled val="1"/>
        </dgm:presLayoutVars>
      </dgm:prSet>
      <dgm:spPr/>
    </dgm:pt>
    <dgm:pt modelId="{370094DC-2244-49EE-9DEE-EB1E1F015A42}" type="pres">
      <dgm:prSet presAssocID="{EEB65799-7C6F-4E5A-A32B-C7F8CB6D96A2}" presName="sp" presStyleCnt="0"/>
      <dgm:spPr/>
    </dgm:pt>
    <dgm:pt modelId="{33AE9773-DFFE-47F6-9AEE-54B5514CB61A}" type="pres">
      <dgm:prSet presAssocID="{027D3BFE-8A83-4C83-8965-7B402F9FCD5A}" presName="composite" presStyleCnt="0"/>
      <dgm:spPr/>
    </dgm:pt>
    <dgm:pt modelId="{9C3BCC0F-5268-4850-97CE-EB49FCB4E2A6}" type="pres">
      <dgm:prSet presAssocID="{027D3BFE-8A83-4C83-8965-7B402F9FCD5A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9D0A57FC-2B60-42CD-AE62-DC4DBD04F19C}" type="pres">
      <dgm:prSet presAssocID="{027D3BFE-8A83-4C83-8965-7B402F9FCD5A}" presName="descendantText" presStyleLbl="alignAcc1" presStyleIdx="2" presStyleCnt="3" custScaleX="103140" custScaleY="120184">
        <dgm:presLayoutVars>
          <dgm:bulletEnabled val="1"/>
        </dgm:presLayoutVars>
      </dgm:prSet>
      <dgm:spPr/>
    </dgm:pt>
  </dgm:ptLst>
  <dgm:cxnLst>
    <dgm:cxn modelId="{025FA002-0417-49A0-974C-BCA56F391AED}" srcId="{027D3BFE-8A83-4C83-8965-7B402F9FCD5A}" destId="{752C1CE3-E08C-4879-83CE-224E62D136B6}" srcOrd="0" destOrd="0" parTransId="{D964585C-61B4-4E9A-AA68-92EFA966A477}" sibTransId="{7B56F78F-0E8B-4E9A-9B9F-C1BFE84541B6}"/>
    <dgm:cxn modelId="{B4AD6C1B-0E84-47DE-8E8A-9AE51FD870FE}" srcId="{7BB8C15F-97A3-4034-9FCC-E3A25370F424}" destId="{5F73FCED-11A1-4901-BC72-213315CB9E13}" srcOrd="0" destOrd="0" parTransId="{8AC16267-3ED0-4D5E-97AE-F5AF7BE70E83}" sibTransId="{EAB67A8A-24EE-43A1-A4DC-6833A4F9ADF2}"/>
    <dgm:cxn modelId="{18B34F26-920B-4709-A99C-B476189C7109}" srcId="{DCA39808-F207-46F1-AFB9-6906EE4BE5C8}" destId="{7BB8C15F-97A3-4034-9FCC-E3A25370F424}" srcOrd="0" destOrd="0" parTransId="{C1B88792-016A-4348-8A1E-04669241B0BB}" sibTransId="{A2B11410-C6C3-46BF-8F18-002775927176}"/>
    <dgm:cxn modelId="{B64F9A37-B146-4751-8BD1-D3C9922C2669}" srcId="{DCA39808-F207-46F1-AFB9-6906EE4BE5C8}" destId="{A487A1AA-953D-4D33-A6BB-9E4A823E8E8A}" srcOrd="1" destOrd="0" parTransId="{6BAA6DC3-3854-4DAA-B603-24BA87C0154F}" sibTransId="{EEB65799-7C6F-4E5A-A32B-C7F8CB6D96A2}"/>
    <dgm:cxn modelId="{7F860D57-B353-4E30-B698-0EE7274CCA04}" type="presOf" srcId="{7BB8C15F-97A3-4034-9FCC-E3A25370F424}" destId="{BAA67CB1-D130-4CA0-B0DB-9C8166E690A6}" srcOrd="0" destOrd="0" presId="urn:microsoft.com/office/officeart/2005/8/layout/chevron2"/>
    <dgm:cxn modelId="{1318A978-B5D9-4E62-B608-D79CD76E4643}" srcId="{DCA39808-F207-46F1-AFB9-6906EE4BE5C8}" destId="{027D3BFE-8A83-4C83-8965-7B402F9FCD5A}" srcOrd="2" destOrd="0" parTransId="{243240B7-AFBB-4521-9BE8-286E20AE4904}" sibTransId="{C35755E8-C086-4985-8A90-CCA6C50C8DC2}"/>
    <dgm:cxn modelId="{181A6C7C-829F-4CBB-9EB9-5BDAC4926668}" type="presOf" srcId="{1B0C2049-B0EE-47EB-BA02-F29CD4FCC511}" destId="{1420B2D7-821D-4456-8BC8-AA4B44E2D0CD}" srcOrd="0" destOrd="0" presId="urn:microsoft.com/office/officeart/2005/8/layout/chevron2"/>
    <dgm:cxn modelId="{3FB33284-3B13-4472-8B86-0049BAD889E9}" type="presOf" srcId="{5F73FCED-11A1-4901-BC72-213315CB9E13}" destId="{FCF749D7-8B09-4413-8DC5-7453A987660D}" srcOrd="0" destOrd="0" presId="urn:microsoft.com/office/officeart/2005/8/layout/chevron2"/>
    <dgm:cxn modelId="{85502188-001B-4E8A-8646-0A6B7E1F03E4}" type="presOf" srcId="{DCA39808-F207-46F1-AFB9-6906EE4BE5C8}" destId="{9BDA4153-8606-4AA0-938C-90BB3B4C22A4}" srcOrd="0" destOrd="0" presId="urn:microsoft.com/office/officeart/2005/8/layout/chevron2"/>
    <dgm:cxn modelId="{A70674AE-C517-41EE-BC88-EE9ECDBF4B90}" type="presOf" srcId="{752C1CE3-E08C-4879-83CE-224E62D136B6}" destId="{9D0A57FC-2B60-42CD-AE62-DC4DBD04F19C}" srcOrd="0" destOrd="0" presId="urn:microsoft.com/office/officeart/2005/8/layout/chevron2"/>
    <dgm:cxn modelId="{1ECD21C8-A0D1-43A8-A0B5-B8544BF382B7}" type="presOf" srcId="{027D3BFE-8A83-4C83-8965-7B402F9FCD5A}" destId="{9C3BCC0F-5268-4850-97CE-EB49FCB4E2A6}" srcOrd="0" destOrd="0" presId="urn:microsoft.com/office/officeart/2005/8/layout/chevron2"/>
    <dgm:cxn modelId="{828A9FDC-FB9E-4527-ABE8-0F5E814BFFE4}" type="presOf" srcId="{A487A1AA-953D-4D33-A6BB-9E4A823E8E8A}" destId="{163390A1-7767-42CD-8022-B0F2D89002EB}" srcOrd="0" destOrd="0" presId="urn:microsoft.com/office/officeart/2005/8/layout/chevron2"/>
    <dgm:cxn modelId="{6DABD4F0-FE17-4C82-B5BB-7D08AFEC9391}" srcId="{A487A1AA-953D-4D33-A6BB-9E4A823E8E8A}" destId="{1B0C2049-B0EE-47EB-BA02-F29CD4FCC511}" srcOrd="0" destOrd="0" parTransId="{C835AE6F-8B2B-4F7E-A876-FA03631E6C29}" sibTransId="{2E0C5A7B-51E4-4AC1-A5FA-BD372799484F}"/>
    <dgm:cxn modelId="{93D9021A-F537-4D8F-9F68-56D6D186F71E}" type="presParOf" srcId="{9BDA4153-8606-4AA0-938C-90BB3B4C22A4}" destId="{8B123F81-E4AD-4679-B110-2D23DEC9EE60}" srcOrd="0" destOrd="0" presId="urn:microsoft.com/office/officeart/2005/8/layout/chevron2"/>
    <dgm:cxn modelId="{9F139D78-A429-4CB3-8422-8443D1106225}" type="presParOf" srcId="{8B123F81-E4AD-4679-B110-2D23DEC9EE60}" destId="{BAA67CB1-D130-4CA0-B0DB-9C8166E690A6}" srcOrd="0" destOrd="0" presId="urn:microsoft.com/office/officeart/2005/8/layout/chevron2"/>
    <dgm:cxn modelId="{7AA4A19D-8168-4EEF-B5B9-5BF986085D45}" type="presParOf" srcId="{8B123F81-E4AD-4679-B110-2D23DEC9EE60}" destId="{FCF749D7-8B09-4413-8DC5-7453A987660D}" srcOrd="1" destOrd="0" presId="urn:microsoft.com/office/officeart/2005/8/layout/chevron2"/>
    <dgm:cxn modelId="{F7FC0725-A399-4CAF-9896-CB05FC74F70B}" type="presParOf" srcId="{9BDA4153-8606-4AA0-938C-90BB3B4C22A4}" destId="{62FED141-0A60-4EB6-83A7-2B5FF054BD1E}" srcOrd="1" destOrd="0" presId="urn:microsoft.com/office/officeart/2005/8/layout/chevron2"/>
    <dgm:cxn modelId="{9F015310-32FB-4D5E-99EC-ECDFE92C7FDF}" type="presParOf" srcId="{9BDA4153-8606-4AA0-938C-90BB3B4C22A4}" destId="{6568FD05-1535-45F4-B239-B92265656B2E}" srcOrd="2" destOrd="0" presId="urn:microsoft.com/office/officeart/2005/8/layout/chevron2"/>
    <dgm:cxn modelId="{288A5F7C-5669-4E6C-AB10-22DB395790CC}" type="presParOf" srcId="{6568FD05-1535-45F4-B239-B92265656B2E}" destId="{163390A1-7767-42CD-8022-B0F2D89002EB}" srcOrd="0" destOrd="0" presId="urn:microsoft.com/office/officeart/2005/8/layout/chevron2"/>
    <dgm:cxn modelId="{D095DE81-AEEC-4E67-97B8-BAF74CD290DA}" type="presParOf" srcId="{6568FD05-1535-45F4-B239-B92265656B2E}" destId="{1420B2D7-821D-4456-8BC8-AA4B44E2D0CD}" srcOrd="1" destOrd="0" presId="urn:microsoft.com/office/officeart/2005/8/layout/chevron2"/>
    <dgm:cxn modelId="{FDC8039B-9D84-422A-9E87-523FC80E8F31}" type="presParOf" srcId="{9BDA4153-8606-4AA0-938C-90BB3B4C22A4}" destId="{370094DC-2244-49EE-9DEE-EB1E1F015A42}" srcOrd="3" destOrd="0" presId="urn:microsoft.com/office/officeart/2005/8/layout/chevron2"/>
    <dgm:cxn modelId="{6EF8B678-AE0A-4E61-ACCE-18419A2A75F1}" type="presParOf" srcId="{9BDA4153-8606-4AA0-938C-90BB3B4C22A4}" destId="{33AE9773-DFFE-47F6-9AEE-54B5514CB61A}" srcOrd="4" destOrd="0" presId="urn:microsoft.com/office/officeart/2005/8/layout/chevron2"/>
    <dgm:cxn modelId="{4261419F-D82E-4284-8FF3-6E34599DAF60}" type="presParOf" srcId="{33AE9773-DFFE-47F6-9AEE-54B5514CB61A}" destId="{9C3BCC0F-5268-4850-97CE-EB49FCB4E2A6}" srcOrd="0" destOrd="0" presId="urn:microsoft.com/office/officeart/2005/8/layout/chevron2"/>
    <dgm:cxn modelId="{5C393827-33B5-4684-B3B6-84066FA2235E}" type="presParOf" srcId="{33AE9773-DFFE-47F6-9AEE-54B5514CB61A}" destId="{9D0A57FC-2B60-42CD-AE62-DC4DBD04F19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ACB5F9-D501-4A57-BB43-E6EE05EE19BF}">
      <dsp:nvSpPr>
        <dsp:cNvPr id="0" name=""/>
        <dsp:cNvSpPr/>
      </dsp:nvSpPr>
      <dsp:spPr>
        <a:xfrm>
          <a:off x="6962022" y="2700200"/>
          <a:ext cx="91440" cy="64297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42970"/>
              </a:lnTo>
            </a:path>
          </a:pathLst>
        </a:custGeom>
        <a:noFill/>
        <a:ln w="11429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DB64B9-5963-4F29-848D-371ACE4C54D9}">
      <dsp:nvSpPr>
        <dsp:cNvPr id="0" name=""/>
        <dsp:cNvSpPr/>
      </dsp:nvSpPr>
      <dsp:spPr>
        <a:xfrm>
          <a:off x="4705221" y="653381"/>
          <a:ext cx="2302520" cy="6429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8165"/>
              </a:lnTo>
              <a:lnTo>
                <a:pt x="2302520" y="438165"/>
              </a:lnTo>
              <a:lnTo>
                <a:pt x="2302520" y="642970"/>
              </a:lnTo>
            </a:path>
          </a:pathLst>
        </a:custGeom>
        <a:noFill/>
        <a:ln w="11429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995D20-40DD-428E-8175-EA40ED285D5B}">
      <dsp:nvSpPr>
        <dsp:cNvPr id="0" name=""/>
        <dsp:cNvSpPr/>
      </dsp:nvSpPr>
      <dsp:spPr>
        <a:xfrm>
          <a:off x="2567371" y="2700200"/>
          <a:ext cx="1351036" cy="6429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8165"/>
              </a:lnTo>
              <a:lnTo>
                <a:pt x="1351036" y="438165"/>
              </a:lnTo>
              <a:lnTo>
                <a:pt x="1351036" y="642970"/>
              </a:lnTo>
            </a:path>
          </a:pathLst>
        </a:custGeom>
        <a:noFill/>
        <a:ln w="11429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69F533-36CE-4523-B17A-378EA1C18CF5}">
      <dsp:nvSpPr>
        <dsp:cNvPr id="0" name=""/>
        <dsp:cNvSpPr/>
      </dsp:nvSpPr>
      <dsp:spPr>
        <a:xfrm>
          <a:off x="1216335" y="2700200"/>
          <a:ext cx="1351036" cy="642970"/>
        </a:xfrm>
        <a:custGeom>
          <a:avLst/>
          <a:gdLst/>
          <a:ahLst/>
          <a:cxnLst/>
          <a:rect l="0" t="0" r="0" b="0"/>
          <a:pathLst>
            <a:path>
              <a:moveTo>
                <a:pt x="1351036" y="0"/>
              </a:moveTo>
              <a:lnTo>
                <a:pt x="1351036" y="438165"/>
              </a:lnTo>
              <a:lnTo>
                <a:pt x="0" y="438165"/>
              </a:lnTo>
              <a:lnTo>
                <a:pt x="0" y="642970"/>
              </a:lnTo>
            </a:path>
          </a:pathLst>
        </a:custGeom>
        <a:noFill/>
        <a:ln w="11429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4FED9A-EE5D-4F25-B954-20A963D1940B}">
      <dsp:nvSpPr>
        <dsp:cNvPr id="0" name=""/>
        <dsp:cNvSpPr/>
      </dsp:nvSpPr>
      <dsp:spPr>
        <a:xfrm>
          <a:off x="2567371" y="653381"/>
          <a:ext cx="2137850" cy="642970"/>
        </a:xfrm>
        <a:custGeom>
          <a:avLst/>
          <a:gdLst/>
          <a:ahLst/>
          <a:cxnLst/>
          <a:rect l="0" t="0" r="0" b="0"/>
          <a:pathLst>
            <a:path>
              <a:moveTo>
                <a:pt x="2137850" y="0"/>
              </a:moveTo>
              <a:lnTo>
                <a:pt x="2137850" y="438165"/>
              </a:lnTo>
              <a:lnTo>
                <a:pt x="0" y="438165"/>
              </a:lnTo>
              <a:lnTo>
                <a:pt x="0" y="642970"/>
              </a:lnTo>
            </a:path>
          </a:pathLst>
        </a:custGeom>
        <a:noFill/>
        <a:ln w="11429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BB6A09-E341-4057-9143-C12BB6D2155E}">
      <dsp:nvSpPr>
        <dsp:cNvPr id="0" name=""/>
        <dsp:cNvSpPr/>
      </dsp:nvSpPr>
      <dsp:spPr>
        <a:xfrm>
          <a:off x="3723477" y="3946"/>
          <a:ext cx="1963487" cy="6494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AFF0A8-104B-4D04-9459-3C615CA2DA09}">
      <dsp:nvSpPr>
        <dsp:cNvPr id="0" name=""/>
        <dsp:cNvSpPr/>
      </dsp:nvSpPr>
      <dsp:spPr>
        <a:xfrm>
          <a:off x="3969120" y="237307"/>
          <a:ext cx="1963487" cy="6494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accent6">
                  <a:lumMod val="50000"/>
                </a:schemeClr>
              </a:solidFill>
            </a:rPr>
            <a:t>КОМПЛЕКСНАЯ ПРОГРАММА</a:t>
          </a:r>
        </a:p>
      </dsp:txBody>
      <dsp:txXfrm>
        <a:off x="3988141" y="256328"/>
        <a:ext cx="1925445" cy="611392"/>
      </dsp:txXfrm>
    </dsp:sp>
    <dsp:sp modelId="{D8E50518-E108-44D1-890C-D59FF40638F3}">
      <dsp:nvSpPr>
        <dsp:cNvPr id="0" name=""/>
        <dsp:cNvSpPr/>
      </dsp:nvSpPr>
      <dsp:spPr>
        <a:xfrm>
          <a:off x="943117" y="1296351"/>
          <a:ext cx="3248507" cy="14038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077153-32B0-495B-8D92-72D60456966F}">
      <dsp:nvSpPr>
        <dsp:cNvPr id="0" name=""/>
        <dsp:cNvSpPr/>
      </dsp:nvSpPr>
      <dsp:spPr>
        <a:xfrm>
          <a:off x="1188760" y="1529712"/>
          <a:ext cx="3248507" cy="14038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/>
            <a:t>Производственный экологический мониторинг объектов Проекта и зоны их влияния</a:t>
          </a:r>
        </a:p>
      </dsp:txBody>
      <dsp:txXfrm>
        <a:off x="1229877" y="1570829"/>
        <a:ext cx="3166273" cy="1321615"/>
      </dsp:txXfrm>
    </dsp:sp>
    <dsp:sp modelId="{29823055-2405-4D1E-932F-3A47A697C8C3}">
      <dsp:nvSpPr>
        <dsp:cNvPr id="0" name=""/>
        <dsp:cNvSpPr/>
      </dsp:nvSpPr>
      <dsp:spPr>
        <a:xfrm>
          <a:off x="110941" y="3343171"/>
          <a:ext cx="2210786" cy="14038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34A9DD-636E-4288-A704-37C7CFCAC7FE}">
      <dsp:nvSpPr>
        <dsp:cNvPr id="0" name=""/>
        <dsp:cNvSpPr/>
      </dsp:nvSpPr>
      <dsp:spPr>
        <a:xfrm>
          <a:off x="356584" y="3576532"/>
          <a:ext cx="2210786" cy="14038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i="1" kern="1200" dirty="0"/>
            <a:t>Объекты </a:t>
          </a:r>
          <a:br>
            <a:rPr lang="ru-RU" sz="1800" i="1" kern="1200" dirty="0"/>
          </a:br>
          <a:r>
            <a:rPr lang="ru-RU" sz="1800" i="1" kern="1200" dirty="0"/>
            <a:t>АО «СН ИНВЕСТ»</a:t>
          </a:r>
        </a:p>
      </dsp:txBody>
      <dsp:txXfrm>
        <a:off x="397701" y="3617649"/>
        <a:ext cx="2128552" cy="1321615"/>
      </dsp:txXfrm>
    </dsp:sp>
    <dsp:sp modelId="{4BCB4A14-D5FA-432D-8CA0-FE95593FE404}">
      <dsp:nvSpPr>
        <dsp:cNvPr id="0" name=""/>
        <dsp:cNvSpPr/>
      </dsp:nvSpPr>
      <dsp:spPr>
        <a:xfrm>
          <a:off x="2813013" y="3343171"/>
          <a:ext cx="2210786" cy="14038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0E29B7-B1C7-4904-9971-AB2B31EBF6F1}">
      <dsp:nvSpPr>
        <dsp:cNvPr id="0" name=""/>
        <dsp:cNvSpPr/>
      </dsp:nvSpPr>
      <dsp:spPr>
        <a:xfrm>
          <a:off x="3058656" y="3576532"/>
          <a:ext cx="2210786" cy="14038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i="1" kern="1200"/>
            <a:t>Объекты </a:t>
          </a:r>
          <a:br>
            <a:rPr lang="ru-RU" sz="1800" i="1" kern="1200"/>
          </a:br>
          <a:r>
            <a:rPr lang="ru-RU" sz="1800" i="1" kern="1200"/>
            <a:t>ООО </a:t>
          </a:r>
          <a:r>
            <a:rPr lang="ru-RU" sz="1800" i="1" kern="1200" dirty="0"/>
            <a:t>«РХ ГАЗ»</a:t>
          </a:r>
        </a:p>
      </dsp:txBody>
      <dsp:txXfrm>
        <a:off x="3099773" y="3617649"/>
        <a:ext cx="2128552" cy="1321615"/>
      </dsp:txXfrm>
    </dsp:sp>
    <dsp:sp modelId="{F4309B59-8F35-495F-A59C-BF1FCE264742}">
      <dsp:nvSpPr>
        <dsp:cNvPr id="0" name=""/>
        <dsp:cNvSpPr/>
      </dsp:nvSpPr>
      <dsp:spPr>
        <a:xfrm>
          <a:off x="5548159" y="1296351"/>
          <a:ext cx="2919166" cy="14038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495C70-A091-4130-84F5-4FAC3AA3ACDE}">
      <dsp:nvSpPr>
        <dsp:cNvPr id="0" name=""/>
        <dsp:cNvSpPr/>
      </dsp:nvSpPr>
      <dsp:spPr>
        <a:xfrm>
          <a:off x="5793802" y="1529712"/>
          <a:ext cx="2919166" cy="14038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>
              <a:solidFill>
                <a:srgbClr val="33CC33"/>
              </a:solidFill>
            </a:rPr>
            <a:t>Мониторинг биологического разнообразия в районе Проекта</a:t>
          </a:r>
        </a:p>
      </dsp:txBody>
      <dsp:txXfrm>
        <a:off x="5834919" y="1570829"/>
        <a:ext cx="2836932" cy="1321615"/>
      </dsp:txXfrm>
    </dsp:sp>
    <dsp:sp modelId="{A9882C79-88F0-4042-B84B-6A1A27D87344}">
      <dsp:nvSpPr>
        <dsp:cNvPr id="0" name=""/>
        <dsp:cNvSpPr/>
      </dsp:nvSpPr>
      <dsp:spPr>
        <a:xfrm>
          <a:off x="5515086" y="3343171"/>
          <a:ext cx="2985313" cy="14038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5AC4B9-9D32-494C-B75A-479BF9CBE367}">
      <dsp:nvSpPr>
        <dsp:cNvPr id="0" name=""/>
        <dsp:cNvSpPr/>
      </dsp:nvSpPr>
      <dsp:spPr>
        <a:xfrm>
          <a:off x="5760728" y="3576532"/>
          <a:ext cx="2985313" cy="14038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>
              <a:solidFill>
                <a:srgbClr val="61172E"/>
              </a:solidFill>
            </a:rPr>
            <a:t>Мониторинг объектов исторического загрязнения</a:t>
          </a:r>
        </a:p>
      </dsp:txBody>
      <dsp:txXfrm>
        <a:off x="5801845" y="3617649"/>
        <a:ext cx="2903079" cy="13216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A67CB1-D130-4CA0-B0DB-9C8166E690A6}">
      <dsp:nvSpPr>
        <dsp:cNvPr id="0" name=""/>
        <dsp:cNvSpPr/>
      </dsp:nvSpPr>
      <dsp:spPr>
        <a:xfrm rot="5400000">
          <a:off x="-196825" y="176040"/>
          <a:ext cx="1125339" cy="787737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а</a:t>
          </a:r>
        </a:p>
      </dsp:txBody>
      <dsp:txXfrm rot="-5400000">
        <a:off x="-28023" y="401108"/>
        <a:ext cx="787737" cy="337602"/>
      </dsp:txXfrm>
    </dsp:sp>
    <dsp:sp modelId="{FCF749D7-8B09-4413-8DC5-7453A987660D}">
      <dsp:nvSpPr>
        <dsp:cNvPr id="0" name=""/>
        <dsp:cNvSpPr/>
      </dsp:nvSpPr>
      <dsp:spPr>
        <a:xfrm rot="5400000">
          <a:off x="2178968" y="-1412015"/>
          <a:ext cx="731470" cy="3569980"/>
        </a:xfrm>
        <a:prstGeom prst="round2SameRect">
          <a:avLst/>
        </a:prstGeom>
        <a:solidFill>
          <a:schemeClr val="accent5">
            <a:lumMod val="60000"/>
            <a:lumOff val="40000"/>
            <a:alpha val="90000"/>
          </a:schemeClr>
        </a:solidFill>
        <a:ln w="11429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baseline="0" dirty="0">
              <a:solidFill>
                <a:schemeClr val="tx1"/>
              </a:solidFill>
            </a:rPr>
            <a:t>Фоновая экологическая оценка</a:t>
          </a:r>
        </a:p>
      </dsp:txBody>
      <dsp:txXfrm rot="-5400000">
        <a:off x="759714" y="42946"/>
        <a:ext cx="3534273" cy="660056"/>
      </dsp:txXfrm>
    </dsp:sp>
    <dsp:sp modelId="{163390A1-7767-42CD-8022-B0F2D89002EB}">
      <dsp:nvSpPr>
        <dsp:cNvPr id="0" name=""/>
        <dsp:cNvSpPr/>
      </dsp:nvSpPr>
      <dsp:spPr>
        <a:xfrm rot="5400000">
          <a:off x="-196825" y="1105138"/>
          <a:ext cx="1125339" cy="787737"/>
        </a:xfrm>
        <a:prstGeom prst="chevron">
          <a:avLst/>
        </a:prstGeom>
        <a:solidFill>
          <a:schemeClr val="accent5">
            <a:hueOff val="-4956182"/>
            <a:satOff val="19777"/>
            <a:lumOff val="11765"/>
            <a:alphaOff val="0"/>
          </a:schemeClr>
        </a:solidFill>
        <a:ln w="11429" cap="flat" cmpd="sng" algn="ctr">
          <a:solidFill>
            <a:schemeClr val="accent5">
              <a:hueOff val="-4956182"/>
              <a:satOff val="19777"/>
              <a:lumOff val="11765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б</a:t>
          </a:r>
        </a:p>
      </dsp:txBody>
      <dsp:txXfrm rot="-5400000">
        <a:off x="-28023" y="1330206"/>
        <a:ext cx="787737" cy="337602"/>
      </dsp:txXfrm>
    </dsp:sp>
    <dsp:sp modelId="{1420B2D7-821D-4456-8BC8-AA4B44E2D0CD}">
      <dsp:nvSpPr>
        <dsp:cNvPr id="0" name=""/>
        <dsp:cNvSpPr/>
      </dsp:nvSpPr>
      <dsp:spPr>
        <a:xfrm rot="5400000">
          <a:off x="2178968" y="-482917"/>
          <a:ext cx="731470" cy="3569980"/>
        </a:xfrm>
        <a:prstGeom prst="round2SameRect">
          <a:avLst/>
        </a:prstGeom>
        <a:solidFill>
          <a:srgbClr val="33CC33">
            <a:alpha val="90000"/>
          </a:srgbClr>
        </a:solidFill>
        <a:ln w="11429" cap="flat" cmpd="sng" algn="ctr">
          <a:solidFill>
            <a:schemeClr val="accent5">
              <a:hueOff val="-4956182"/>
              <a:satOff val="19777"/>
              <a:lumOff val="11765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solidFill>
                <a:schemeClr val="tx1"/>
              </a:solidFill>
            </a:rPr>
            <a:t>Проведение экологического мониторинга и мероприятий по сохранению биологического разнообразия </a:t>
          </a:r>
          <a:r>
            <a:rPr lang="ru-RU" sz="1400" b="1" kern="1200" dirty="0">
              <a:solidFill>
                <a:schemeClr val="tx1"/>
              </a:solidFill>
            </a:rPr>
            <a:t>на период строительства объектов Проекта</a:t>
          </a:r>
          <a:endParaRPr lang="ru-RU" sz="1400" kern="1200" dirty="0">
            <a:solidFill>
              <a:schemeClr val="tx1"/>
            </a:solidFill>
          </a:endParaRPr>
        </a:p>
      </dsp:txBody>
      <dsp:txXfrm rot="-5400000">
        <a:off x="759714" y="972044"/>
        <a:ext cx="3534273" cy="660056"/>
      </dsp:txXfrm>
    </dsp:sp>
    <dsp:sp modelId="{9C3BCC0F-5268-4850-97CE-EB49FCB4E2A6}">
      <dsp:nvSpPr>
        <dsp:cNvPr id="0" name=""/>
        <dsp:cNvSpPr/>
      </dsp:nvSpPr>
      <dsp:spPr>
        <a:xfrm rot="5400000">
          <a:off x="-196825" y="2108055"/>
          <a:ext cx="1125339" cy="787737"/>
        </a:xfrm>
        <a:prstGeom prst="chevron">
          <a:avLst/>
        </a:prstGeom>
        <a:solidFill>
          <a:schemeClr val="accent5">
            <a:hueOff val="-9912364"/>
            <a:satOff val="39553"/>
            <a:lumOff val="23530"/>
            <a:alphaOff val="0"/>
          </a:schemeClr>
        </a:solidFill>
        <a:ln w="11429" cap="flat" cmpd="sng" algn="ctr">
          <a:solidFill>
            <a:schemeClr val="accent5">
              <a:hueOff val="-9912364"/>
              <a:satOff val="39553"/>
              <a:lumOff val="2353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в</a:t>
          </a:r>
        </a:p>
      </dsp:txBody>
      <dsp:txXfrm rot="-5400000">
        <a:off x="-28023" y="2333123"/>
        <a:ext cx="787737" cy="337602"/>
      </dsp:txXfrm>
    </dsp:sp>
    <dsp:sp modelId="{9D0A57FC-2B60-42CD-AE62-DC4DBD04F19C}">
      <dsp:nvSpPr>
        <dsp:cNvPr id="0" name=""/>
        <dsp:cNvSpPr/>
      </dsp:nvSpPr>
      <dsp:spPr>
        <a:xfrm rot="5400000">
          <a:off x="2105148" y="463951"/>
          <a:ext cx="879110" cy="3682078"/>
        </a:xfrm>
        <a:prstGeom prst="round2SameRect">
          <a:avLst/>
        </a:prstGeom>
        <a:solidFill>
          <a:schemeClr val="accent6">
            <a:lumMod val="60000"/>
            <a:lumOff val="40000"/>
            <a:alpha val="90000"/>
          </a:schemeClr>
        </a:solidFill>
        <a:ln w="11429" cap="flat" cmpd="sng" algn="ctr">
          <a:solidFill>
            <a:schemeClr val="accent5">
              <a:hueOff val="-9912364"/>
              <a:satOff val="39553"/>
              <a:lumOff val="2353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solidFill>
                <a:schemeClr val="tx1"/>
              </a:solidFill>
            </a:rPr>
            <a:t>Проведение экологического мониторинга и мероприятий по сохранению биологического разнообразия </a:t>
          </a:r>
          <a:r>
            <a:rPr lang="ru-RU" sz="1400" b="1" kern="1200" dirty="0">
              <a:solidFill>
                <a:schemeClr val="tx1"/>
              </a:solidFill>
            </a:rPr>
            <a:t>на период эксплуатации объектов Проекта</a:t>
          </a:r>
          <a:endParaRPr lang="ru-RU" sz="1400" kern="1200" dirty="0">
            <a:solidFill>
              <a:schemeClr val="tx1"/>
            </a:solidFill>
          </a:endParaRPr>
        </a:p>
      </dsp:txBody>
      <dsp:txXfrm rot="-5400000">
        <a:off x="703665" y="1908350"/>
        <a:ext cx="3639163" cy="7932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189" cy="496411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899" y="0"/>
            <a:ext cx="2946189" cy="496411"/>
          </a:xfrm>
          <a:prstGeom prst="rect">
            <a:avLst/>
          </a:prstGeom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073A8C3-5D33-4B4C-950E-18F0B3546947}" type="datetimeFigureOut">
              <a:rPr lang="ru-RU"/>
              <a:pPr>
                <a:defRPr/>
              </a:pPr>
              <a:t>28.06.2023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30223"/>
            <a:ext cx="2946189" cy="496411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899" y="9430223"/>
            <a:ext cx="2946189" cy="496411"/>
          </a:xfrm>
          <a:prstGeom prst="rect">
            <a:avLst/>
          </a:prstGeom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F9F1EDD-5F22-4286-A9BF-BBC4E54C27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5881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189" cy="496411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899" y="0"/>
            <a:ext cx="2946189" cy="496411"/>
          </a:xfrm>
          <a:prstGeom prst="rect">
            <a:avLst/>
          </a:prstGeom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4C39FEF-38DA-4A68-9DC2-F29EF0F9E4E2}" type="datetimeFigureOut">
              <a:rPr lang="ru-RU"/>
              <a:pPr>
                <a:defRPr/>
              </a:pPr>
              <a:t>28.06.2023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7" tIns="45789" rIns="91577" bIns="45789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30223"/>
            <a:ext cx="2946189" cy="496411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899" y="9430223"/>
            <a:ext cx="2946189" cy="496411"/>
          </a:xfrm>
          <a:prstGeom prst="rect">
            <a:avLst/>
          </a:prstGeom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FDF680A-E071-4192-BF93-AA9DE06BC8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7127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6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2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4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66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10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32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54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8043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5" descr="footer1-01.png">
            <a:extLst>
              <a:ext uri="{FF2B5EF4-FFF2-40B4-BE49-F238E27FC236}">
                <a16:creationId xmlns:a16="http://schemas.microsoft.com/office/drawing/2014/main" id="{7DF2B533-AFB3-4F9A-B0F7-9F5D213CB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2250"/>
            <a:ext cx="91440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B822005-B0A6-4291-AEF7-D0D1CA83BF7C}"/>
              </a:ext>
            </a:extLst>
          </p:cNvPr>
          <p:cNvSpPr txBox="1">
            <a:spLocks/>
          </p:cNvSpPr>
          <p:nvPr/>
        </p:nvSpPr>
        <p:spPr>
          <a:xfrm>
            <a:off x="322263" y="6569075"/>
            <a:ext cx="1230312" cy="288925"/>
          </a:xfrm>
          <a:prstGeom prst="rect">
            <a:avLst/>
          </a:prstGeom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1100" b="1">
                <a:solidFill>
                  <a:schemeClr val="bg1"/>
                </a:solidFill>
              </a:rPr>
              <a:t>ООО «ФРЭКОМ»</a:t>
            </a: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1407DC4A-E14F-40C4-8232-91276EA79CA8}"/>
              </a:ext>
            </a:extLst>
          </p:cNvPr>
          <p:cNvSpPr/>
          <p:nvPr userDrawn="1"/>
        </p:nvSpPr>
        <p:spPr>
          <a:xfrm>
            <a:off x="0" y="1238250"/>
            <a:ext cx="8220075" cy="23813"/>
          </a:xfrm>
          <a:prstGeom prst="rect">
            <a:avLst/>
          </a:prstGeom>
          <a:gradFill flip="none" rotWithShape="1">
            <a:gsLst>
              <a:gs pos="0">
                <a:srgbClr val="5D96B8"/>
              </a:gs>
              <a:gs pos="100000">
                <a:srgbClr val="B8D65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pic>
        <p:nvPicPr>
          <p:cNvPr id="11" name="Изображение 9" descr="logo_1.png">
            <a:extLst>
              <a:ext uri="{FF2B5EF4-FFF2-40B4-BE49-F238E27FC236}">
                <a16:creationId xmlns:a16="http://schemas.microsoft.com/office/drawing/2014/main" id="{A2F9B74E-323E-4A4E-9F7F-06361EA7E7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838" y="52388"/>
            <a:ext cx="566737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6928" y="1407394"/>
            <a:ext cx="3892266" cy="527915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rgbClr val="B8D65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0725" y="2071541"/>
            <a:ext cx="3892266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4901" y="1407394"/>
            <a:ext cx="3892266" cy="527915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rgbClr val="00467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8698" y="2071541"/>
            <a:ext cx="3892266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dirty="0"/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 bwMode="auto">
          <a:xfrm>
            <a:off x="-1" y="0"/>
            <a:ext cx="8543926" cy="850914"/>
          </a:xfrm>
          <a:custGeom>
            <a:avLst/>
            <a:gdLst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8574087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7962178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7638905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7950633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8031451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8112270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5447"/>
              <a:gd name="connsiteY0" fmla="*/ 0 h 975845"/>
              <a:gd name="connsiteX1" fmla="*/ 8574087 w 8575447"/>
              <a:gd name="connsiteY1" fmla="*/ 0 h 975845"/>
              <a:gd name="connsiteX2" fmla="*/ 8575447 w 8575447"/>
              <a:gd name="connsiteY2" fmla="*/ 975845 h 975845"/>
              <a:gd name="connsiteX3" fmla="*/ 0 w 8575447"/>
              <a:gd name="connsiteY3" fmla="*/ 968375 h 975845"/>
              <a:gd name="connsiteX4" fmla="*/ 0 w 8575447"/>
              <a:gd name="connsiteY4" fmla="*/ 0 h 975845"/>
              <a:gd name="connsiteX0" fmla="*/ 0 w 8574087"/>
              <a:gd name="connsiteY0" fmla="*/ 0 h 975845"/>
              <a:gd name="connsiteX1" fmla="*/ 8574087 w 8574087"/>
              <a:gd name="connsiteY1" fmla="*/ 0 h 975845"/>
              <a:gd name="connsiteX2" fmla="*/ 8225240 w 8574087"/>
              <a:gd name="connsiteY2" fmla="*/ 975845 h 975845"/>
              <a:gd name="connsiteX3" fmla="*/ 0 w 8574087"/>
              <a:gd name="connsiteY3" fmla="*/ 968375 h 975845"/>
              <a:gd name="connsiteX4" fmla="*/ 0 w 8574087"/>
              <a:gd name="connsiteY4" fmla="*/ 0 h 975845"/>
              <a:gd name="connsiteX0" fmla="*/ 0 w 8574087"/>
              <a:gd name="connsiteY0" fmla="*/ 0 h 975845"/>
              <a:gd name="connsiteX1" fmla="*/ 8574087 w 8574087"/>
              <a:gd name="connsiteY1" fmla="*/ 0 h 975845"/>
              <a:gd name="connsiteX2" fmla="*/ 8225240 w 8574087"/>
              <a:gd name="connsiteY2" fmla="*/ 975845 h 975845"/>
              <a:gd name="connsiteX3" fmla="*/ 0 w 8574087"/>
              <a:gd name="connsiteY3" fmla="*/ 968375 h 975845"/>
              <a:gd name="connsiteX4" fmla="*/ 0 w 8574087"/>
              <a:gd name="connsiteY4" fmla="*/ 0 h 975845"/>
              <a:gd name="connsiteX0" fmla="*/ 0 w 8574087"/>
              <a:gd name="connsiteY0" fmla="*/ 0 h 975845"/>
              <a:gd name="connsiteX1" fmla="*/ 8574087 w 8574087"/>
              <a:gd name="connsiteY1" fmla="*/ 0 h 975845"/>
              <a:gd name="connsiteX2" fmla="*/ 8225240 w 8574087"/>
              <a:gd name="connsiteY2" fmla="*/ 975845 h 975845"/>
              <a:gd name="connsiteX3" fmla="*/ 0 w 8574087"/>
              <a:gd name="connsiteY3" fmla="*/ 968375 h 975845"/>
              <a:gd name="connsiteX4" fmla="*/ 0 w 8574087"/>
              <a:gd name="connsiteY4" fmla="*/ 0 h 975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4087" h="975845">
                <a:moveTo>
                  <a:pt x="0" y="0"/>
                </a:moveTo>
                <a:lnTo>
                  <a:pt x="8574087" y="0"/>
                </a:lnTo>
                <a:cubicBezTo>
                  <a:pt x="8436579" y="420613"/>
                  <a:pt x="8394584" y="507565"/>
                  <a:pt x="8225240" y="975845"/>
                </a:cubicBezTo>
                <a:lnTo>
                  <a:pt x="0" y="968375"/>
                </a:lnTo>
                <a:lnTo>
                  <a:pt x="0" y="0"/>
                </a:lnTo>
                <a:close/>
              </a:path>
            </a:pathLst>
          </a:custGeom>
          <a:solidFill>
            <a:srgbClr val="3F7897"/>
          </a:solidFill>
          <a:ln>
            <a:noFill/>
          </a:ln>
          <a:extLst>
            <a:ext uri="{FAA26D3D-D897-4be2-8F04-BA451C77F1D7}"/>
          </a:extLst>
        </p:spPr>
        <p:txBody>
          <a:bodyPr>
            <a:normAutofit/>
          </a:bodyPr>
          <a:lstStyle>
            <a:lvl1pPr>
              <a:defRPr lang="ru-RU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22" name="Subtitle 2"/>
          <p:cNvSpPr>
            <a:spLocks noGrp="1"/>
          </p:cNvSpPr>
          <p:nvPr>
            <p:ph type="subTitle" idx="12"/>
          </p:nvPr>
        </p:nvSpPr>
        <p:spPr>
          <a:xfrm>
            <a:off x="-1" y="850914"/>
            <a:ext cx="8220075" cy="386626"/>
          </a:xfrm>
        </p:spPr>
        <p:txBody>
          <a:bodyPr lIns="108000" tIns="0" bIns="0" anchor="ctr">
            <a:normAutofit/>
          </a:bodyPr>
          <a:lstStyle>
            <a:lvl1pPr marL="0" indent="184150" algn="l">
              <a:lnSpc>
                <a:spcPct val="100000"/>
              </a:lnSpc>
              <a:spcBef>
                <a:spcPts val="0"/>
              </a:spcBef>
              <a:buNone/>
              <a:defRPr sz="2000" i="1">
                <a:solidFill>
                  <a:srgbClr val="3F7897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C71AE01A-FBE2-453E-9B0F-57D808117C0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00025" y="6608763"/>
            <a:ext cx="293688" cy="249237"/>
          </a:xfrm>
          <a:prstGeom prst="rect">
            <a:avLst/>
          </a:prstGeom>
        </p:spPr>
        <p:txBody>
          <a:bodyPr anchor="t" anchorCtr="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kumimoji="0" sz="1100" b="1" baseline="30000">
                <a:solidFill>
                  <a:schemeClr val="bg1"/>
                </a:solidFill>
                <a:latin typeface="+mn-lt"/>
                <a:ea typeface="+mn-ea"/>
                <a:cs typeface="Calibri"/>
              </a:defRPr>
            </a:lvl1pPr>
          </a:lstStyle>
          <a:p>
            <a:pPr>
              <a:defRPr/>
            </a:pPr>
            <a:r>
              <a:rPr lang="ru-RU"/>
              <a:t>©</a:t>
            </a:r>
            <a:endParaRPr lang="ru-RU" baseline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65CBA4B-4EB1-48E2-9BD3-D9CFF3C26C9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396288" y="6569075"/>
            <a:ext cx="631825" cy="288925"/>
          </a:xfrm>
          <a:prstGeom prst="rect">
            <a:avLst/>
          </a:prstGeo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kumimoji="0" sz="11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6D35568-427B-436E-81E7-53A65AD072F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971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footer1-01.png">
            <a:extLst>
              <a:ext uri="{FF2B5EF4-FFF2-40B4-BE49-F238E27FC236}">
                <a16:creationId xmlns:a16="http://schemas.microsoft.com/office/drawing/2014/main" id="{F8E603B8-0F52-47B5-9F50-6A9009831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2250"/>
            <a:ext cx="91440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B1BEA8-A43B-45A2-8872-FD276AEAA10D}"/>
              </a:ext>
            </a:extLst>
          </p:cNvPr>
          <p:cNvSpPr txBox="1">
            <a:spLocks/>
          </p:cNvSpPr>
          <p:nvPr/>
        </p:nvSpPr>
        <p:spPr>
          <a:xfrm>
            <a:off x="322263" y="6569075"/>
            <a:ext cx="1230312" cy="288925"/>
          </a:xfrm>
          <a:prstGeom prst="rect">
            <a:avLst/>
          </a:prstGeom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1100" b="1">
                <a:solidFill>
                  <a:schemeClr val="bg1"/>
                </a:solidFill>
              </a:rPr>
              <a:t>ООО «ФРЭКОМ»</a:t>
            </a: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F42C395C-18B5-4FFD-BBB3-030F08367C46}"/>
              </a:ext>
            </a:extLst>
          </p:cNvPr>
          <p:cNvSpPr/>
          <p:nvPr userDrawn="1"/>
        </p:nvSpPr>
        <p:spPr>
          <a:xfrm>
            <a:off x="0" y="1238250"/>
            <a:ext cx="8220075" cy="23813"/>
          </a:xfrm>
          <a:prstGeom prst="rect">
            <a:avLst/>
          </a:prstGeom>
          <a:gradFill flip="none" rotWithShape="1">
            <a:gsLst>
              <a:gs pos="0">
                <a:srgbClr val="5D96B8"/>
              </a:gs>
              <a:gs pos="100000">
                <a:srgbClr val="B8D65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pic>
        <p:nvPicPr>
          <p:cNvPr id="7" name="Изображение 9" descr="logo_1.png">
            <a:extLst>
              <a:ext uri="{FF2B5EF4-FFF2-40B4-BE49-F238E27FC236}">
                <a16:creationId xmlns:a16="http://schemas.microsoft.com/office/drawing/2014/main" id="{B4158253-4DC3-4E06-9B66-F2E6F2C459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838" y="52388"/>
            <a:ext cx="566737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Placeholder 1"/>
          <p:cNvSpPr>
            <a:spLocks noGrp="1"/>
          </p:cNvSpPr>
          <p:nvPr>
            <p:ph type="title"/>
          </p:nvPr>
        </p:nvSpPr>
        <p:spPr bwMode="auto">
          <a:xfrm>
            <a:off x="-1" y="0"/>
            <a:ext cx="8543926" cy="850914"/>
          </a:xfrm>
          <a:custGeom>
            <a:avLst/>
            <a:gdLst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8574087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7962178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7638905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7950633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8031451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8112270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5447"/>
              <a:gd name="connsiteY0" fmla="*/ 0 h 975845"/>
              <a:gd name="connsiteX1" fmla="*/ 8574087 w 8575447"/>
              <a:gd name="connsiteY1" fmla="*/ 0 h 975845"/>
              <a:gd name="connsiteX2" fmla="*/ 8575447 w 8575447"/>
              <a:gd name="connsiteY2" fmla="*/ 975845 h 975845"/>
              <a:gd name="connsiteX3" fmla="*/ 0 w 8575447"/>
              <a:gd name="connsiteY3" fmla="*/ 968375 h 975845"/>
              <a:gd name="connsiteX4" fmla="*/ 0 w 8575447"/>
              <a:gd name="connsiteY4" fmla="*/ 0 h 975845"/>
              <a:gd name="connsiteX0" fmla="*/ 0 w 8574087"/>
              <a:gd name="connsiteY0" fmla="*/ 0 h 975845"/>
              <a:gd name="connsiteX1" fmla="*/ 8574087 w 8574087"/>
              <a:gd name="connsiteY1" fmla="*/ 0 h 975845"/>
              <a:gd name="connsiteX2" fmla="*/ 8225240 w 8574087"/>
              <a:gd name="connsiteY2" fmla="*/ 975845 h 975845"/>
              <a:gd name="connsiteX3" fmla="*/ 0 w 8574087"/>
              <a:gd name="connsiteY3" fmla="*/ 968375 h 975845"/>
              <a:gd name="connsiteX4" fmla="*/ 0 w 8574087"/>
              <a:gd name="connsiteY4" fmla="*/ 0 h 975845"/>
              <a:gd name="connsiteX0" fmla="*/ 0 w 8574087"/>
              <a:gd name="connsiteY0" fmla="*/ 0 h 975845"/>
              <a:gd name="connsiteX1" fmla="*/ 8574087 w 8574087"/>
              <a:gd name="connsiteY1" fmla="*/ 0 h 975845"/>
              <a:gd name="connsiteX2" fmla="*/ 8225240 w 8574087"/>
              <a:gd name="connsiteY2" fmla="*/ 975845 h 975845"/>
              <a:gd name="connsiteX3" fmla="*/ 0 w 8574087"/>
              <a:gd name="connsiteY3" fmla="*/ 968375 h 975845"/>
              <a:gd name="connsiteX4" fmla="*/ 0 w 8574087"/>
              <a:gd name="connsiteY4" fmla="*/ 0 h 975845"/>
              <a:gd name="connsiteX0" fmla="*/ 0 w 8574087"/>
              <a:gd name="connsiteY0" fmla="*/ 0 h 975845"/>
              <a:gd name="connsiteX1" fmla="*/ 8574087 w 8574087"/>
              <a:gd name="connsiteY1" fmla="*/ 0 h 975845"/>
              <a:gd name="connsiteX2" fmla="*/ 8225240 w 8574087"/>
              <a:gd name="connsiteY2" fmla="*/ 975845 h 975845"/>
              <a:gd name="connsiteX3" fmla="*/ 0 w 8574087"/>
              <a:gd name="connsiteY3" fmla="*/ 968375 h 975845"/>
              <a:gd name="connsiteX4" fmla="*/ 0 w 8574087"/>
              <a:gd name="connsiteY4" fmla="*/ 0 h 975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4087" h="975845">
                <a:moveTo>
                  <a:pt x="0" y="0"/>
                </a:moveTo>
                <a:lnTo>
                  <a:pt x="8574087" y="0"/>
                </a:lnTo>
                <a:cubicBezTo>
                  <a:pt x="8436579" y="420613"/>
                  <a:pt x="8394584" y="507565"/>
                  <a:pt x="8225240" y="975845"/>
                </a:cubicBezTo>
                <a:lnTo>
                  <a:pt x="0" y="968375"/>
                </a:lnTo>
                <a:lnTo>
                  <a:pt x="0" y="0"/>
                </a:lnTo>
                <a:close/>
              </a:path>
            </a:pathLst>
          </a:custGeom>
          <a:solidFill>
            <a:srgbClr val="3F7897"/>
          </a:solidFill>
          <a:ln>
            <a:noFill/>
          </a:ln>
          <a:extLst>
            <a:ext uri="{FAA26D3D-D897-4be2-8F04-BA451C77F1D7}"/>
          </a:extLst>
        </p:spPr>
        <p:txBody>
          <a:bodyPr>
            <a:normAutofit/>
          </a:bodyPr>
          <a:lstStyle>
            <a:lvl1pPr>
              <a:defRPr lang="ru-RU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9" name="Subtitle 2"/>
          <p:cNvSpPr>
            <a:spLocks noGrp="1"/>
          </p:cNvSpPr>
          <p:nvPr>
            <p:ph type="subTitle" idx="12"/>
          </p:nvPr>
        </p:nvSpPr>
        <p:spPr>
          <a:xfrm>
            <a:off x="-1" y="850914"/>
            <a:ext cx="8220075" cy="386626"/>
          </a:xfrm>
        </p:spPr>
        <p:txBody>
          <a:bodyPr lIns="108000" tIns="0" bIns="0" anchor="ctr">
            <a:normAutofit/>
          </a:bodyPr>
          <a:lstStyle>
            <a:lvl1pPr marL="0" indent="184150" algn="l">
              <a:lnSpc>
                <a:spcPct val="100000"/>
              </a:lnSpc>
              <a:spcBef>
                <a:spcPts val="0"/>
              </a:spcBef>
              <a:buNone/>
              <a:defRPr sz="2000" i="1">
                <a:solidFill>
                  <a:srgbClr val="3F7897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982129E-8BC2-4ED2-8D5B-5DFC21860D9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00025" y="6608763"/>
            <a:ext cx="293688" cy="249237"/>
          </a:xfrm>
          <a:prstGeom prst="rect">
            <a:avLst/>
          </a:prstGeom>
        </p:spPr>
        <p:txBody>
          <a:bodyPr anchor="t" anchorCtr="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kumimoji="0" sz="1100" b="1" baseline="30000">
                <a:solidFill>
                  <a:schemeClr val="bg1"/>
                </a:solidFill>
                <a:latin typeface="+mn-lt"/>
                <a:ea typeface="+mn-ea"/>
                <a:cs typeface="Calibri"/>
              </a:defRPr>
            </a:lvl1pPr>
          </a:lstStyle>
          <a:p>
            <a:pPr>
              <a:defRPr/>
            </a:pPr>
            <a:r>
              <a:rPr lang="ru-RU"/>
              <a:t>©</a:t>
            </a:r>
            <a:endParaRPr lang="ru-RU" baseline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ADEABAE-D963-4878-AFA7-FBF4D834E01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396288" y="6569075"/>
            <a:ext cx="631825" cy="288925"/>
          </a:xfrm>
          <a:prstGeom prst="rect">
            <a:avLst/>
          </a:prstGeo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kumimoji="0" sz="11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B1D1677-064A-49A2-BC19-2CF956D3A9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7382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4" descr="footer1-01.png">
            <a:extLst>
              <a:ext uri="{FF2B5EF4-FFF2-40B4-BE49-F238E27FC236}">
                <a16:creationId xmlns:a16="http://schemas.microsoft.com/office/drawing/2014/main" id="{0B11A778-567E-408E-A1E5-2CB23D72B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2250"/>
            <a:ext cx="91440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E1BBECE-7A6F-4489-AAC2-7541A23F3279}"/>
              </a:ext>
            </a:extLst>
          </p:cNvPr>
          <p:cNvSpPr txBox="1">
            <a:spLocks/>
          </p:cNvSpPr>
          <p:nvPr/>
        </p:nvSpPr>
        <p:spPr>
          <a:xfrm>
            <a:off x="322263" y="6569075"/>
            <a:ext cx="1230312" cy="288925"/>
          </a:xfrm>
          <a:prstGeom prst="rect">
            <a:avLst/>
          </a:prstGeom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1100" b="1">
                <a:solidFill>
                  <a:schemeClr val="bg1"/>
                </a:solidFill>
              </a:rPr>
              <a:t>ООО «ФРЭКОМ»</a:t>
            </a:r>
          </a:p>
        </p:txBody>
      </p:sp>
      <p:pic>
        <p:nvPicPr>
          <p:cNvPr id="5" name="Изображение 9" descr="logo_1.png">
            <a:extLst>
              <a:ext uri="{FF2B5EF4-FFF2-40B4-BE49-F238E27FC236}">
                <a16:creationId xmlns:a16="http://schemas.microsoft.com/office/drawing/2014/main" id="{6832A2A7-1854-4A27-9E4D-7CF90A10E23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838" y="52388"/>
            <a:ext cx="566737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auto">
          <a:xfrm>
            <a:off x="-1" y="0"/>
            <a:ext cx="8543926" cy="850914"/>
          </a:xfrm>
          <a:custGeom>
            <a:avLst/>
            <a:gdLst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8574087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7962178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7638905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7950633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8031451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8112270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5447"/>
              <a:gd name="connsiteY0" fmla="*/ 0 h 975845"/>
              <a:gd name="connsiteX1" fmla="*/ 8574087 w 8575447"/>
              <a:gd name="connsiteY1" fmla="*/ 0 h 975845"/>
              <a:gd name="connsiteX2" fmla="*/ 8575447 w 8575447"/>
              <a:gd name="connsiteY2" fmla="*/ 975845 h 975845"/>
              <a:gd name="connsiteX3" fmla="*/ 0 w 8575447"/>
              <a:gd name="connsiteY3" fmla="*/ 968375 h 975845"/>
              <a:gd name="connsiteX4" fmla="*/ 0 w 8575447"/>
              <a:gd name="connsiteY4" fmla="*/ 0 h 975845"/>
              <a:gd name="connsiteX0" fmla="*/ 0 w 8574087"/>
              <a:gd name="connsiteY0" fmla="*/ 0 h 975845"/>
              <a:gd name="connsiteX1" fmla="*/ 8574087 w 8574087"/>
              <a:gd name="connsiteY1" fmla="*/ 0 h 975845"/>
              <a:gd name="connsiteX2" fmla="*/ 8225240 w 8574087"/>
              <a:gd name="connsiteY2" fmla="*/ 975845 h 975845"/>
              <a:gd name="connsiteX3" fmla="*/ 0 w 8574087"/>
              <a:gd name="connsiteY3" fmla="*/ 968375 h 975845"/>
              <a:gd name="connsiteX4" fmla="*/ 0 w 8574087"/>
              <a:gd name="connsiteY4" fmla="*/ 0 h 975845"/>
              <a:gd name="connsiteX0" fmla="*/ 0 w 8574087"/>
              <a:gd name="connsiteY0" fmla="*/ 0 h 975845"/>
              <a:gd name="connsiteX1" fmla="*/ 8574087 w 8574087"/>
              <a:gd name="connsiteY1" fmla="*/ 0 h 975845"/>
              <a:gd name="connsiteX2" fmla="*/ 8225240 w 8574087"/>
              <a:gd name="connsiteY2" fmla="*/ 975845 h 975845"/>
              <a:gd name="connsiteX3" fmla="*/ 0 w 8574087"/>
              <a:gd name="connsiteY3" fmla="*/ 968375 h 975845"/>
              <a:gd name="connsiteX4" fmla="*/ 0 w 8574087"/>
              <a:gd name="connsiteY4" fmla="*/ 0 h 975845"/>
              <a:gd name="connsiteX0" fmla="*/ 0 w 8574087"/>
              <a:gd name="connsiteY0" fmla="*/ 0 h 975845"/>
              <a:gd name="connsiteX1" fmla="*/ 8574087 w 8574087"/>
              <a:gd name="connsiteY1" fmla="*/ 0 h 975845"/>
              <a:gd name="connsiteX2" fmla="*/ 8225240 w 8574087"/>
              <a:gd name="connsiteY2" fmla="*/ 975845 h 975845"/>
              <a:gd name="connsiteX3" fmla="*/ 0 w 8574087"/>
              <a:gd name="connsiteY3" fmla="*/ 968375 h 975845"/>
              <a:gd name="connsiteX4" fmla="*/ 0 w 8574087"/>
              <a:gd name="connsiteY4" fmla="*/ 0 h 975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4087" h="975845">
                <a:moveTo>
                  <a:pt x="0" y="0"/>
                </a:moveTo>
                <a:lnTo>
                  <a:pt x="8574087" y="0"/>
                </a:lnTo>
                <a:cubicBezTo>
                  <a:pt x="8436579" y="420613"/>
                  <a:pt x="8394584" y="507565"/>
                  <a:pt x="8225240" y="975845"/>
                </a:cubicBezTo>
                <a:lnTo>
                  <a:pt x="0" y="968375"/>
                </a:lnTo>
                <a:lnTo>
                  <a:pt x="0" y="0"/>
                </a:lnTo>
                <a:close/>
              </a:path>
            </a:pathLst>
          </a:custGeom>
          <a:solidFill>
            <a:srgbClr val="3F7897"/>
          </a:solidFill>
          <a:ln>
            <a:noFill/>
          </a:ln>
          <a:extLst>
            <a:ext uri="{FAA26D3D-D897-4be2-8F04-BA451C77F1D7}"/>
          </a:extLst>
        </p:spPr>
        <p:txBody>
          <a:bodyPr>
            <a:normAutofit/>
          </a:bodyPr>
          <a:lstStyle>
            <a:lvl1pPr>
              <a:defRPr lang="ru-RU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C41B7F6-998D-4862-A75C-68555E6119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00025" y="6608763"/>
            <a:ext cx="293688" cy="249237"/>
          </a:xfrm>
          <a:prstGeom prst="rect">
            <a:avLst/>
          </a:prstGeom>
        </p:spPr>
        <p:txBody>
          <a:bodyPr anchor="t" anchorCtr="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kumimoji="0" sz="1100" b="1" baseline="30000">
                <a:solidFill>
                  <a:schemeClr val="bg1"/>
                </a:solidFill>
                <a:latin typeface="+mn-lt"/>
                <a:ea typeface="+mn-ea"/>
                <a:cs typeface="Calibri"/>
              </a:defRPr>
            </a:lvl1pPr>
          </a:lstStyle>
          <a:p>
            <a:pPr>
              <a:defRPr/>
            </a:pPr>
            <a:r>
              <a:rPr lang="ru-RU"/>
              <a:t>©</a:t>
            </a:r>
            <a:endParaRPr lang="ru-RU" baseline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FEA5F6-EB6B-45FF-BAD7-9FE680FC2A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396288" y="6569075"/>
            <a:ext cx="631825" cy="288925"/>
          </a:xfrm>
          <a:prstGeom prst="rect">
            <a:avLst/>
          </a:prstGeo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kumimoji="0" sz="11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A35B8D7-18FA-4660-AC61-67C2855B682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4761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3" descr="footer1-01.png">
            <a:extLst>
              <a:ext uri="{FF2B5EF4-FFF2-40B4-BE49-F238E27FC236}">
                <a16:creationId xmlns:a16="http://schemas.microsoft.com/office/drawing/2014/main" id="{F63BFFA7-5698-47F4-8A78-E4AD64C33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2250"/>
            <a:ext cx="91440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2DC2B6B-537D-4413-97F9-13257BF6BD63}"/>
              </a:ext>
            </a:extLst>
          </p:cNvPr>
          <p:cNvSpPr txBox="1">
            <a:spLocks/>
          </p:cNvSpPr>
          <p:nvPr/>
        </p:nvSpPr>
        <p:spPr>
          <a:xfrm>
            <a:off x="322263" y="6569075"/>
            <a:ext cx="1230312" cy="288925"/>
          </a:xfrm>
          <a:prstGeom prst="rect">
            <a:avLst/>
          </a:prstGeom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1100" b="1">
                <a:solidFill>
                  <a:schemeClr val="bg1"/>
                </a:solidFill>
              </a:rPr>
              <a:t>ООО «ФРЭКОМ»</a:t>
            </a: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ADEABE4F-E03D-4E1D-91C8-0C9A45852D85}"/>
              </a:ext>
            </a:extLst>
          </p:cNvPr>
          <p:cNvSpPr/>
          <p:nvPr userDrawn="1"/>
        </p:nvSpPr>
        <p:spPr>
          <a:xfrm>
            <a:off x="0" y="1238250"/>
            <a:ext cx="8220075" cy="23813"/>
          </a:xfrm>
          <a:prstGeom prst="rect">
            <a:avLst/>
          </a:prstGeom>
          <a:gradFill flip="none" rotWithShape="1">
            <a:gsLst>
              <a:gs pos="0">
                <a:srgbClr val="5D96B8"/>
              </a:gs>
              <a:gs pos="100000">
                <a:srgbClr val="B8D65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pic>
        <p:nvPicPr>
          <p:cNvPr id="9" name="Изображение 9" descr="logo_1.png">
            <a:extLst>
              <a:ext uri="{FF2B5EF4-FFF2-40B4-BE49-F238E27FC236}">
                <a16:creationId xmlns:a16="http://schemas.microsoft.com/office/drawing/2014/main" id="{4EA4A355-9A09-4287-8FB7-8F6FF182B35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838" y="52388"/>
            <a:ext cx="566737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6293" y="1561603"/>
            <a:ext cx="3738200" cy="467228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941" y="1561602"/>
            <a:ext cx="4069080" cy="4672282"/>
          </a:xfrm>
        </p:spPr>
        <p:txBody>
          <a:bodyPr>
            <a:normAutofit/>
          </a:bodyPr>
          <a:lstStyle>
            <a:lvl1pPr marL="0" indent="0" algn="l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 bwMode="auto">
          <a:xfrm>
            <a:off x="-1" y="0"/>
            <a:ext cx="8543926" cy="850914"/>
          </a:xfrm>
          <a:custGeom>
            <a:avLst/>
            <a:gdLst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8574087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7962178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7638905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7950633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8031451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8112270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5447"/>
              <a:gd name="connsiteY0" fmla="*/ 0 h 975845"/>
              <a:gd name="connsiteX1" fmla="*/ 8574087 w 8575447"/>
              <a:gd name="connsiteY1" fmla="*/ 0 h 975845"/>
              <a:gd name="connsiteX2" fmla="*/ 8575447 w 8575447"/>
              <a:gd name="connsiteY2" fmla="*/ 975845 h 975845"/>
              <a:gd name="connsiteX3" fmla="*/ 0 w 8575447"/>
              <a:gd name="connsiteY3" fmla="*/ 968375 h 975845"/>
              <a:gd name="connsiteX4" fmla="*/ 0 w 8575447"/>
              <a:gd name="connsiteY4" fmla="*/ 0 h 975845"/>
              <a:gd name="connsiteX0" fmla="*/ 0 w 8574087"/>
              <a:gd name="connsiteY0" fmla="*/ 0 h 975845"/>
              <a:gd name="connsiteX1" fmla="*/ 8574087 w 8574087"/>
              <a:gd name="connsiteY1" fmla="*/ 0 h 975845"/>
              <a:gd name="connsiteX2" fmla="*/ 8225240 w 8574087"/>
              <a:gd name="connsiteY2" fmla="*/ 975845 h 975845"/>
              <a:gd name="connsiteX3" fmla="*/ 0 w 8574087"/>
              <a:gd name="connsiteY3" fmla="*/ 968375 h 975845"/>
              <a:gd name="connsiteX4" fmla="*/ 0 w 8574087"/>
              <a:gd name="connsiteY4" fmla="*/ 0 h 975845"/>
              <a:gd name="connsiteX0" fmla="*/ 0 w 8574087"/>
              <a:gd name="connsiteY0" fmla="*/ 0 h 975845"/>
              <a:gd name="connsiteX1" fmla="*/ 8574087 w 8574087"/>
              <a:gd name="connsiteY1" fmla="*/ 0 h 975845"/>
              <a:gd name="connsiteX2" fmla="*/ 8225240 w 8574087"/>
              <a:gd name="connsiteY2" fmla="*/ 975845 h 975845"/>
              <a:gd name="connsiteX3" fmla="*/ 0 w 8574087"/>
              <a:gd name="connsiteY3" fmla="*/ 968375 h 975845"/>
              <a:gd name="connsiteX4" fmla="*/ 0 w 8574087"/>
              <a:gd name="connsiteY4" fmla="*/ 0 h 975845"/>
              <a:gd name="connsiteX0" fmla="*/ 0 w 8574087"/>
              <a:gd name="connsiteY0" fmla="*/ 0 h 975845"/>
              <a:gd name="connsiteX1" fmla="*/ 8574087 w 8574087"/>
              <a:gd name="connsiteY1" fmla="*/ 0 h 975845"/>
              <a:gd name="connsiteX2" fmla="*/ 8225240 w 8574087"/>
              <a:gd name="connsiteY2" fmla="*/ 975845 h 975845"/>
              <a:gd name="connsiteX3" fmla="*/ 0 w 8574087"/>
              <a:gd name="connsiteY3" fmla="*/ 968375 h 975845"/>
              <a:gd name="connsiteX4" fmla="*/ 0 w 8574087"/>
              <a:gd name="connsiteY4" fmla="*/ 0 h 975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4087" h="975845">
                <a:moveTo>
                  <a:pt x="0" y="0"/>
                </a:moveTo>
                <a:lnTo>
                  <a:pt x="8574087" y="0"/>
                </a:lnTo>
                <a:cubicBezTo>
                  <a:pt x="8436579" y="420613"/>
                  <a:pt x="8394584" y="507565"/>
                  <a:pt x="8225240" y="975845"/>
                </a:cubicBezTo>
                <a:lnTo>
                  <a:pt x="0" y="968375"/>
                </a:lnTo>
                <a:lnTo>
                  <a:pt x="0" y="0"/>
                </a:lnTo>
                <a:close/>
              </a:path>
            </a:pathLst>
          </a:custGeom>
          <a:solidFill>
            <a:srgbClr val="3F7897"/>
          </a:solidFill>
          <a:ln>
            <a:noFill/>
          </a:ln>
          <a:extLst>
            <a:ext uri="{FAA26D3D-D897-4be2-8F04-BA451C77F1D7}"/>
          </a:extLst>
        </p:spPr>
        <p:txBody>
          <a:bodyPr>
            <a:normAutofit/>
          </a:bodyPr>
          <a:lstStyle>
            <a:lvl1pPr>
              <a:defRPr lang="ru-RU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2"/>
          </p:nvPr>
        </p:nvSpPr>
        <p:spPr>
          <a:xfrm>
            <a:off x="-1" y="850914"/>
            <a:ext cx="8220075" cy="386626"/>
          </a:xfrm>
        </p:spPr>
        <p:txBody>
          <a:bodyPr lIns="108000" tIns="0" bIns="0" anchor="ctr">
            <a:normAutofit/>
          </a:bodyPr>
          <a:lstStyle>
            <a:lvl1pPr marL="0" indent="184150" algn="l">
              <a:lnSpc>
                <a:spcPct val="100000"/>
              </a:lnSpc>
              <a:spcBef>
                <a:spcPts val="0"/>
              </a:spcBef>
              <a:buNone/>
              <a:defRPr sz="2000" i="1">
                <a:solidFill>
                  <a:srgbClr val="3F7897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642E3F7-D7A2-4F2E-A1B1-9FAFAA414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00025" y="6608763"/>
            <a:ext cx="293688" cy="249237"/>
          </a:xfrm>
          <a:prstGeom prst="rect">
            <a:avLst/>
          </a:prstGeom>
        </p:spPr>
        <p:txBody>
          <a:bodyPr anchor="t" anchorCtr="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kumimoji="0" sz="1100" b="1" baseline="30000">
                <a:solidFill>
                  <a:schemeClr val="bg1"/>
                </a:solidFill>
                <a:latin typeface="+mn-lt"/>
                <a:ea typeface="+mn-ea"/>
                <a:cs typeface="Calibri"/>
              </a:defRPr>
            </a:lvl1pPr>
          </a:lstStyle>
          <a:p>
            <a:pPr>
              <a:defRPr/>
            </a:pPr>
            <a:r>
              <a:rPr lang="ru-RU"/>
              <a:t>©</a:t>
            </a:r>
            <a:endParaRPr lang="ru-RU" baseline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7F5A53A-22BD-420A-8478-C377091B2BF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396288" y="6569075"/>
            <a:ext cx="631825" cy="288925"/>
          </a:xfrm>
          <a:prstGeom prst="rect">
            <a:avLst/>
          </a:prstGeo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kumimoji="0" sz="11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F06709D-5E2B-4F2C-B651-0FD4E06F494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2659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, рисун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306D8D77-E0DE-4731-9F41-CC5409BF21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163" y="4267200"/>
            <a:ext cx="2743200" cy="1858963"/>
          </a:xfrm>
          <a:prstGeom prst="rect">
            <a:avLst/>
          </a:prstGeom>
          <a:solidFill>
            <a:srgbClr val="B8D6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182880" bIns="36576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altLang="ru-RU" sz="4200">
              <a:solidFill>
                <a:srgbClr val="00467F"/>
              </a:solidFill>
            </a:endParaRPr>
          </a:p>
        </p:txBody>
      </p:sp>
      <p:pic>
        <p:nvPicPr>
          <p:cNvPr id="8" name="Изображение 6" descr="footer1-01.png">
            <a:extLst>
              <a:ext uri="{FF2B5EF4-FFF2-40B4-BE49-F238E27FC236}">
                <a16:creationId xmlns:a16="http://schemas.microsoft.com/office/drawing/2014/main" id="{006C27C2-07F3-4D6A-9DF5-97DA4B78C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2250"/>
            <a:ext cx="91440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3F5562D-FB1F-42B2-889C-E1031B59BBB3}"/>
              </a:ext>
            </a:extLst>
          </p:cNvPr>
          <p:cNvSpPr txBox="1">
            <a:spLocks/>
          </p:cNvSpPr>
          <p:nvPr/>
        </p:nvSpPr>
        <p:spPr>
          <a:xfrm>
            <a:off x="322263" y="6569075"/>
            <a:ext cx="1230312" cy="288925"/>
          </a:xfrm>
          <a:prstGeom prst="rect">
            <a:avLst/>
          </a:prstGeom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1100" b="1">
                <a:solidFill>
                  <a:schemeClr val="bg1"/>
                </a:solidFill>
              </a:rPr>
              <a:t>ООО «ФРЭКОМ»</a:t>
            </a: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0208D239-CAE8-4199-8202-9CBDFE803F1B}"/>
              </a:ext>
            </a:extLst>
          </p:cNvPr>
          <p:cNvSpPr/>
          <p:nvPr userDrawn="1"/>
        </p:nvSpPr>
        <p:spPr>
          <a:xfrm>
            <a:off x="0" y="1238250"/>
            <a:ext cx="8220075" cy="23813"/>
          </a:xfrm>
          <a:prstGeom prst="rect">
            <a:avLst/>
          </a:prstGeom>
          <a:gradFill flip="none" rotWithShape="1">
            <a:gsLst>
              <a:gs pos="0">
                <a:srgbClr val="5D96B8"/>
              </a:gs>
              <a:gs pos="100000">
                <a:srgbClr val="B8D65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pic>
        <p:nvPicPr>
          <p:cNvPr id="11" name="Изображение 9" descr="logo_1.png">
            <a:extLst>
              <a:ext uri="{FF2B5EF4-FFF2-40B4-BE49-F238E27FC236}">
                <a16:creationId xmlns:a16="http://schemas.microsoft.com/office/drawing/2014/main" id="{0BD0F362-CB1B-4667-ABB2-E09AB92CA1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838" y="52388"/>
            <a:ext cx="566737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6687" y="1576932"/>
            <a:ext cx="5195047" cy="4549231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1" y="4411133"/>
            <a:ext cx="2472017" cy="1600659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40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84164" y="1576932"/>
            <a:ext cx="2743200" cy="2693316"/>
          </a:xfrm>
        </p:spPr>
        <p:txBody>
          <a:bodyPr rtlCol="0" anchor="ctr" anchorCtr="1">
            <a:normAutofit/>
          </a:bodyPr>
          <a:lstStyle>
            <a:lvl1pPr marL="0" indent="0" algn="ctr">
              <a:lnSpc>
                <a:spcPts val="900"/>
              </a:lnSpc>
              <a:buNone/>
              <a:defRPr sz="1200"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5" name="Title Placeholder 1"/>
          <p:cNvSpPr>
            <a:spLocks noGrp="1"/>
          </p:cNvSpPr>
          <p:nvPr>
            <p:ph type="title"/>
          </p:nvPr>
        </p:nvSpPr>
        <p:spPr bwMode="auto">
          <a:xfrm>
            <a:off x="-1" y="0"/>
            <a:ext cx="8543926" cy="850914"/>
          </a:xfrm>
          <a:custGeom>
            <a:avLst/>
            <a:gdLst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8574087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7962178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7638905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7950633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8031451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8112270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5447"/>
              <a:gd name="connsiteY0" fmla="*/ 0 h 975845"/>
              <a:gd name="connsiteX1" fmla="*/ 8574087 w 8575447"/>
              <a:gd name="connsiteY1" fmla="*/ 0 h 975845"/>
              <a:gd name="connsiteX2" fmla="*/ 8575447 w 8575447"/>
              <a:gd name="connsiteY2" fmla="*/ 975845 h 975845"/>
              <a:gd name="connsiteX3" fmla="*/ 0 w 8575447"/>
              <a:gd name="connsiteY3" fmla="*/ 968375 h 975845"/>
              <a:gd name="connsiteX4" fmla="*/ 0 w 8575447"/>
              <a:gd name="connsiteY4" fmla="*/ 0 h 975845"/>
              <a:gd name="connsiteX0" fmla="*/ 0 w 8574087"/>
              <a:gd name="connsiteY0" fmla="*/ 0 h 975845"/>
              <a:gd name="connsiteX1" fmla="*/ 8574087 w 8574087"/>
              <a:gd name="connsiteY1" fmla="*/ 0 h 975845"/>
              <a:gd name="connsiteX2" fmla="*/ 8225240 w 8574087"/>
              <a:gd name="connsiteY2" fmla="*/ 975845 h 975845"/>
              <a:gd name="connsiteX3" fmla="*/ 0 w 8574087"/>
              <a:gd name="connsiteY3" fmla="*/ 968375 h 975845"/>
              <a:gd name="connsiteX4" fmla="*/ 0 w 8574087"/>
              <a:gd name="connsiteY4" fmla="*/ 0 h 975845"/>
              <a:gd name="connsiteX0" fmla="*/ 0 w 8574087"/>
              <a:gd name="connsiteY0" fmla="*/ 0 h 975845"/>
              <a:gd name="connsiteX1" fmla="*/ 8574087 w 8574087"/>
              <a:gd name="connsiteY1" fmla="*/ 0 h 975845"/>
              <a:gd name="connsiteX2" fmla="*/ 8225240 w 8574087"/>
              <a:gd name="connsiteY2" fmla="*/ 975845 h 975845"/>
              <a:gd name="connsiteX3" fmla="*/ 0 w 8574087"/>
              <a:gd name="connsiteY3" fmla="*/ 968375 h 975845"/>
              <a:gd name="connsiteX4" fmla="*/ 0 w 8574087"/>
              <a:gd name="connsiteY4" fmla="*/ 0 h 975845"/>
              <a:gd name="connsiteX0" fmla="*/ 0 w 8574087"/>
              <a:gd name="connsiteY0" fmla="*/ 0 h 975845"/>
              <a:gd name="connsiteX1" fmla="*/ 8574087 w 8574087"/>
              <a:gd name="connsiteY1" fmla="*/ 0 h 975845"/>
              <a:gd name="connsiteX2" fmla="*/ 8225240 w 8574087"/>
              <a:gd name="connsiteY2" fmla="*/ 975845 h 975845"/>
              <a:gd name="connsiteX3" fmla="*/ 0 w 8574087"/>
              <a:gd name="connsiteY3" fmla="*/ 968375 h 975845"/>
              <a:gd name="connsiteX4" fmla="*/ 0 w 8574087"/>
              <a:gd name="connsiteY4" fmla="*/ 0 h 975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4087" h="975845">
                <a:moveTo>
                  <a:pt x="0" y="0"/>
                </a:moveTo>
                <a:lnTo>
                  <a:pt x="8574087" y="0"/>
                </a:lnTo>
                <a:cubicBezTo>
                  <a:pt x="8436579" y="420613"/>
                  <a:pt x="8394584" y="507565"/>
                  <a:pt x="8225240" y="975845"/>
                </a:cubicBezTo>
                <a:lnTo>
                  <a:pt x="0" y="968375"/>
                </a:lnTo>
                <a:lnTo>
                  <a:pt x="0" y="0"/>
                </a:lnTo>
                <a:close/>
              </a:path>
            </a:pathLst>
          </a:custGeom>
          <a:solidFill>
            <a:srgbClr val="3F7897"/>
          </a:solidFill>
          <a:ln>
            <a:noFill/>
          </a:ln>
          <a:extLst>
            <a:ext uri="{FAA26D3D-D897-4be2-8F04-BA451C77F1D7}"/>
          </a:extLst>
        </p:spPr>
        <p:txBody>
          <a:bodyPr>
            <a:normAutofit/>
          </a:bodyPr>
          <a:lstStyle>
            <a:lvl1pPr>
              <a:defRPr lang="ru-RU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2"/>
          </p:nvPr>
        </p:nvSpPr>
        <p:spPr>
          <a:xfrm>
            <a:off x="-1" y="850914"/>
            <a:ext cx="8220075" cy="386626"/>
          </a:xfrm>
        </p:spPr>
        <p:txBody>
          <a:bodyPr lIns="108000" tIns="0" bIns="0" anchor="ctr">
            <a:normAutofit/>
          </a:bodyPr>
          <a:lstStyle>
            <a:lvl1pPr marL="0" indent="184150" algn="l">
              <a:lnSpc>
                <a:spcPct val="100000"/>
              </a:lnSpc>
              <a:spcBef>
                <a:spcPts val="0"/>
              </a:spcBef>
              <a:buNone/>
              <a:defRPr sz="2000" i="1">
                <a:solidFill>
                  <a:srgbClr val="3F7897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A985CD6C-2CAE-45BA-9D93-81910D914ED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00025" y="6608763"/>
            <a:ext cx="293688" cy="249237"/>
          </a:xfrm>
          <a:prstGeom prst="rect">
            <a:avLst/>
          </a:prstGeom>
        </p:spPr>
        <p:txBody>
          <a:bodyPr anchor="t" anchorCtr="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kumimoji="0" sz="1100" b="1" baseline="30000">
                <a:solidFill>
                  <a:schemeClr val="bg1"/>
                </a:solidFill>
                <a:latin typeface="+mn-lt"/>
                <a:ea typeface="+mn-ea"/>
                <a:cs typeface="Calibri"/>
              </a:defRPr>
            </a:lvl1pPr>
          </a:lstStyle>
          <a:p>
            <a:pPr>
              <a:defRPr/>
            </a:pPr>
            <a:r>
              <a:rPr lang="ru-RU"/>
              <a:t>©</a:t>
            </a:r>
            <a:endParaRPr lang="ru-RU" baseline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126DBAC-74D2-478F-B97D-C7A4FC90E06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396288" y="6569075"/>
            <a:ext cx="631825" cy="288925"/>
          </a:xfrm>
          <a:prstGeom prst="rect">
            <a:avLst/>
          </a:prstGeo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kumimoji="0" sz="11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983AC14-9F47-44C2-BD62-EE22B1C84EE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3527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B7B78B4-B9A6-453F-9443-A6CFA34DC8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1188" y="4802188"/>
            <a:ext cx="587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>
              <a:defRPr/>
            </a:pPr>
            <a:r>
              <a:rPr kumimoji="0" lang="ru-RU" sz="3600">
                <a:solidFill>
                  <a:schemeClr val="bg1"/>
                </a:solidFill>
                <a:sym typeface="Wingdings" charset="0"/>
              </a:rPr>
              <a:t></a:t>
            </a:r>
            <a:endParaRPr kumimoji="0" lang="ru-RU" sz="3600">
              <a:solidFill>
                <a:schemeClr val="bg1"/>
              </a:solidFill>
            </a:endParaRPr>
          </a:p>
        </p:txBody>
      </p:sp>
      <p:pic>
        <p:nvPicPr>
          <p:cNvPr id="8" name="Изображение 5" descr="footer1-01.png">
            <a:extLst>
              <a:ext uri="{FF2B5EF4-FFF2-40B4-BE49-F238E27FC236}">
                <a16:creationId xmlns:a16="http://schemas.microsoft.com/office/drawing/2014/main" id="{C50D85E5-EF2F-4A96-9AFE-15734DD02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2250"/>
            <a:ext cx="91440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7BFFE29A-509D-4B81-8810-9D055154FC6D}"/>
              </a:ext>
            </a:extLst>
          </p:cNvPr>
          <p:cNvSpPr txBox="1">
            <a:spLocks/>
          </p:cNvSpPr>
          <p:nvPr/>
        </p:nvSpPr>
        <p:spPr>
          <a:xfrm>
            <a:off x="322263" y="6569075"/>
            <a:ext cx="1230312" cy="288925"/>
          </a:xfrm>
          <a:prstGeom prst="rect">
            <a:avLst/>
          </a:prstGeom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1100" b="1">
                <a:solidFill>
                  <a:schemeClr val="bg1"/>
                </a:solidFill>
              </a:rPr>
              <a:t>ООО «ФРЭКОМ»</a:t>
            </a: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F148602E-A317-4011-8935-5BC6641FA401}"/>
              </a:ext>
            </a:extLst>
          </p:cNvPr>
          <p:cNvSpPr/>
          <p:nvPr userDrawn="1"/>
        </p:nvSpPr>
        <p:spPr>
          <a:xfrm>
            <a:off x="0" y="1238250"/>
            <a:ext cx="8220075" cy="23813"/>
          </a:xfrm>
          <a:prstGeom prst="rect">
            <a:avLst/>
          </a:prstGeom>
          <a:gradFill flip="none" rotWithShape="1">
            <a:gsLst>
              <a:gs pos="0">
                <a:srgbClr val="5D96B8"/>
              </a:gs>
              <a:gs pos="100000">
                <a:srgbClr val="B8D65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pic>
        <p:nvPicPr>
          <p:cNvPr id="11" name="Изображение 9" descr="logo_1.png">
            <a:extLst>
              <a:ext uri="{FF2B5EF4-FFF2-40B4-BE49-F238E27FC236}">
                <a16:creationId xmlns:a16="http://schemas.microsoft.com/office/drawing/2014/main" id="{8CD56996-6088-4D0F-A21C-CDCA187E36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838" y="52388"/>
            <a:ext cx="566737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1555048"/>
            <a:ext cx="4212299" cy="4124197"/>
          </a:xfrm>
        </p:spPr>
        <p:txBody>
          <a:bodyPr rtlCol="0" anchor="ctr" anchorCtr="1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721797" y="1555049"/>
            <a:ext cx="4206739" cy="1949116"/>
          </a:xfrm>
        </p:spPr>
        <p:txBody>
          <a:bodyPr rtlCol="0" anchor="ctr" anchorCtr="1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721797" y="3740245"/>
            <a:ext cx="4206739" cy="1939000"/>
          </a:xfrm>
        </p:spPr>
        <p:txBody>
          <a:bodyPr rtlCol="0" anchor="ctr" anchorCtr="1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 bwMode="auto">
          <a:xfrm>
            <a:off x="-1" y="0"/>
            <a:ext cx="8543926" cy="850914"/>
          </a:xfrm>
          <a:custGeom>
            <a:avLst/>
            <a:gdLst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8574087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7962178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7638905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7950633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8031451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8112270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5447"/>
              <a:gd name="connsiteY0" fmla="*/ 0 h 975845"/>
              <a:gd name="connsiteX1" fmla="*/ 8574087 w 8575447"/>
              <a:gd name="connsiteY1" fmla="*/ 0 h 975845"/>
              <a:gd name="connsiteX2" fmla="*/ 8575447 w 8575447"/>
              <a:gd name="connsiteY2" fmla="*/ 975845 h 975845"/>
              <a:gd name="connsiteX3" fmla="*/ 0 w 8575447"/>
              <a:gd name="connsiteY3" fmla="*/ 968375 h 975845"/>
              <a:gd name="connsiteX4" fmla="*/ 0 w 8575447"/>
              <a:gd name="connsiteY4" fmla="*/ 0 h 975845"/>
              <a:gd name="connsiteX0" fmla="*/ 0 w 8574087"/>
              <a:gd name="connsiteY0" fmla="*/ 0 h 975845"/>
              <a:gd name="connsiteX1" fmla="*/ 8574087 w 8574087"/>
              <a:gd name="connsiteY1" fmla="*/ 0 h 975845"/>
              <a:gd name="connsiteX2" fmla="*/ 8225240 w 8574087"/>
              <a:gd name="connsiteY2" fmla="*/ 975845 h 975845"/>
              <a:gd name="connsiteX3" fmla="*/ 0 w 8574087"/>
              <a:gd name="connsiteY3" fmla="*/ 968375 h 975845"/>
              <a:gd name="connsiteX4" fmla="*/ 0 w 8574087"/>
              <a:gd name="connsiteY4" fmla="*/ 0 h 975845"/>
              <a:gd name="connsiteX0" fmla="*/ 0 w 8574087"/>
              <a:gd name="connsiteY0" fmla="*/ 0 h 975845"/>
              <a:gd name="connsiteX1" fmla="*/ 8574087 w 8574087"/>
              <a:gd name="connsiteY1" fmla="*/ 0 h 975845"/>
              <a:gd name="connsiteX2" fmla="*/ 8225240 w 8574087"/>
              <a:gd name="connsiteY2" fmla="*/ 975845 h 975845"/>
              <a:gd name="connsiteX3" fmla="*/ 0 w 8574087"/>
              <a:gd name="connsiteY3" fmla="*/ 968375 h 975845"/>
              <a:gd name="connsiteX4" fmla="*/ 0 w 8574087"/>
              <a:gd name="connsiteY4" fmla="*/ 0 h 975845"/>
              <a:gd name="connsiteX0" fmla="*/ 0 w 8574087"/>
              <a:gd name="connsiteY0" fmla="*/ 0 h 975845"/>
              <a:gd name="connsiteX1" fmla="*/ 8574087 w 8574087"/>
              <a:gd name="connsiteY1" fmla="*/ 0 h 975845"/>
              <a:gd name="connsiteX2" fmla="*/ 8225240 w 8574087"/>
              <a:gd name="connsiteY2" fmla="*/ 975845 h 975845"/>
              <a:gd name="connsiteX3" fmla="*/ 0 w 8574087"/>
              <a:gd name="connsiteY3" fmla="*/ 968375 h 975845"/>
              <a:gd name="connsiteX4" fmla="*/ 0 w 8574087"/>
              <a:gd name="connsiteY4" fmla="*/ 0 h 975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4087" h="975845">
                <a:moveTo>
                  <a:pt x="0" y="0"/>
                </a:moveTo>
                <a:lnTo>
                  <a:pt x="8574087" y="0"/>
                </a:lnTo>
                <a:cubicBezTo>
                  <a:pt x="8436579" y="420613"/>
                  <a:pt x="8394584" y="507565"/>
                  <a:pt x="8225240" y="975845"/>
                </a:cubicBezTo>
                <a:lnTo>
                  <a:pt x="0" y="968375"/>
                </a:lnTo>
                <a:lnTo>
                  <a:pt x="0" y="0"/>
                </a:lnTo>
                <a:close/>
              </a:path>
            </a:pathLst>
          </a:custGeom>
          <a:solidFill>
            <a:srgbClr val="3F7897"/>
          </a:solidFill>
          <a:ln>
            <a:noFill/>
          </a:ln>
          <a:extLst>
            <a:ext uri="{FAA26D3D-D897-4be2-8F04-BA451C77F1D7}"/>
          </a:extLst>
        </p:spPr>
        <p:txBody>
          <a:bodyPr>
            <a:normAutofit/>
          </a:bodyPr>
          <a:lstStyle>
            <a:lvl1pPr>
              <a:defRPr lang="ru-RU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22" name="Subtitle 2"/>
          <p:cNvSpPr>
            <a:spLocks noGrp="1"/>
          </p:cNvSpPr>
          <p:nvPr>
            <p:ph type="subTitle" idx="12"/>
          </p:nvPr>
        </p:nvSpPr>
        <p:spPr>
          <a:xfrm>
            <a:off x="-1" y="850914"/>
            <a:ext cx="8220075" cy="386626"/>
          </a:xfrm>
        </p:spPr>
        <p:txBody>
          <a:bodyPr lIns="108000" tIns="0" bIns="0" anchor="ctr">
            <a:normAutofit/>
          </a:bodyPr>
          <a:lstStyle>
            <a:lvl1pPr marL="0" indent="184150" algn="l">
              <a:lnSpc>
                <a:spcPct val="100000"/>
              </a:lnSpc>
              <a:spcBef>
                <a:spcPts val="0"/>
              </a:spcBef>
              <a:buNone/>
              <a:defRPr sz="2000" i="1">
                <a:solidFill>
                  <a:srgbClr val="3F7897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B19C6CE8-64A6-4BD3-9B41-357BDAD4BF0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00025" y="6608763"/>
            <a:ext cx="293688" cy="249237"/>
          </a:xfrm>
          <a:prstGeom prst="rect">
            <a:avLst/>
          </a:prstGeom>
        </p:spPr>
        <p:txBody>
          <a:bodyPr anchor="t" anchorCtr="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kumimoji="0" sz="1100" b="1" baseline="30000">
                <a:solidFill>
                  <a:schemeClr val="bg1"/>
                </a:solidFill>
                <a:latin typeface="+mn-lt"/>
                <a:ea typeface="+mn-ea"/>
                <a:cs typeface="Calibri"/>
              </a:defRPr>
            </a:lvl1pPr>
          </a:lstStyle>
          <a:p>
            <a:pPr>
              <a:defRPr/>
            </a:pPr>
            <a:r>
              <a:rPr lang="ru-RU"/>
              <a:t>©</a:t>
            </a:r>
            <a:endParaRPr lang="ru-RU" baseline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87D86AC3-FE78-4B99-B146-60254C58E29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8396288" y="6569075"/>
            <a:ext cx="631825" cy="288925"/>
          </a:xfrm>
          <a:prstGeom prst="rect">
            <a:avLst/>
          </a:prstGeo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kumimoji="0" sz="11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1A53CC4-F839-44C4-800D-BB9A590BA5B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0782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ите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>
            <a:extLst>
              <a:ext uri="{FF2B5EF4-FFF2-40B4-BE49-F238E27FC236}">
                <a16:creationId xmlns:a16="http://schemas.microsoft.com/office/drawing/2014/main" id="{44840379-E985-4985-A8D2-DD6D0BF30BC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81063"/>
            <a:ext cx="9144000" cy="2700337"/>
          </a:xfrm>
          <a:prstGeom prst="rect">
            <a:avLst/>
          </a:prstGeom>
          <a:solidFill>
            <a:srgbClr val="B8D6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182880" bIns="36576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altLang="ru-RU" sz="4200">
              <a:solidFill>
                <a:srgbClr val="00467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5A2C4A-F65E-4EB3-A844-37186A4BE3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" y="4270375"/>
            <a:ext cx="7229475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>
              <a:defRPr/>
            </a:pPr>
            <a:r>
              <a:rPr kumimoji="0" lang="ru-RU" dirty="0">
                <a:solidFill>
                  <a:srgbClr val="00467F"/>
                </a:solidFill>
                <a:cs typeface="Calibri" charset="0"/>
              </a:rPr>
              <a:t>ООО «ФРЭКОМ»</a:t>
            </a:r>
          </a:p>
          <a:p>
            <a:pPr eaLnBrk="1" hangingPunct="1">
              <a:lnSpc>
                <a:spcPts val="1450"/>
              </a:lnSpc>
              <a:defRPr/>
            </a:pPr>
            <a:endParaRPr kumimoji="0" lang="ru-RU" sz="1400" dirty="0">
              <a:solidFill>
                <a:srgbClr val="4D525A"/>
              </a:solidFill>
              <a:cs typeface="Calibri" charset="0"/>
            </a:endParaRPr>
          </a:p>
          <a:p>
            <a:pPr eaLnBrk="1" hangingPunct="1">
              <a:lnSpc>
                <a:spcPts val="1450"/>
              </a:lnSpc>
              <a:defRPr/>
            </a:pPr>
            <a:r>
              <a:rPr kumimoji="0" lang="en-US" sz="1400" dirty="0">
                <a:solidFill>
                  <a:srgbClr val="4D525A"/>
                </a:solidFill>
                <a:cs typeface="Calibri" charset="0"/>
              </a:rPr>
              <a:t>1</a:t>
            </a:r>
            <a:r>
              <a:rPr kumimoji="0" lang="ru-RU" sz="1400" dirty="0">
                <a:solidFill>
                  <a:srgbClr val="4D525A"/>
                </a:solidFill>
                <a:cs typeface="Calibri" charset="0"/>
              </a:rPr>
              <a:t>19435, Москва, Малая </a:t>
            </a:r>
            <a:r>
              <a:rPr kumimoji="0" lang="ru-RU" sz="1400" dirty="0" err="1">
                <a:solidFill>
                  <a:srgbClr val="4D525A"/>
                </a:solidFill>
                <a:cs typeface="Calibri" charset="0"/>
              </a:rPr>
              <a:t>Пироговская</a:t>
            </a:r>
            <a:r>
              <a:rPr kumimoji="0" lang="ru-RU" sz="1400" dirty="0">
                <a:solidFill>
                  <a:srgbClr val="4D525A"/>
                </a:solidFill>
                <a:cs typeface="Calibri" charset="0"/>
              </a:rPr>
              <a:t>, 18 стр. 1, офис 407-408</a:t>
            </a:r>
          </a:p>
          <a:p>
            <a:pPr eaLnBrk="1" hangingPunct="1">
              <a:lnSpc>
                <a:spcPts val="1450"/>
              </a:lnSpc>
              <a:defRPr/>
            </a:pPr>
            <a:r>
              <a:rPr kumimoji="0" lang="ru-RU" sz="1400" dirty="0">
                <a:solidFill>
                  <a:srgbClr val="4D525A"/>
                </a:solidFill>
                <a:cs typeface="Calibri" charset="0"/>
              </a:rPr>
              <a:t>Тел./факс: +7 (495) 280 06 54</a:t>
            </a:r>
          </a:p>
          <a:p>
            <a:pPr eaLnBrk="1" hangingPunct="1">
              <a:lnSpc>
                <a:spcPts val="1450"/>
              </a:lnSpc>
              <a:defRPr/>
            </a:pPr>
            <a:r>
              <a:rPr kumimoji="0" lang="en-US" sz="1400" dirty="0" err="1">
                <a:solidFill>
                  <a:srgbClr val="4D525A"/>
                </a:solidFill>
                <a:cs typeface="Calibri" charset="0"/>
              </a:rPr>
              <a:t>frecom@frecom.ru</a:t>
            </a:r>
            <a:endParaRPr kumimoji="0" lang="en-US" sz="1400" dirty="0">
              <a:solidFill>
                <a:srgbClr val="4D525A"/>
              </a:solidFill>
              <a:cs typeface="Calibri" charset="0"/>
            </a:endParaRPr>
          </a:p>
          <a:p>
            <a:pPr eaLnBrk="1" hangingPunct="1">
              <a:lnSpc>
                <a:spcPts val="1450"/>
              </a:lnSpc>
              <a:defRPr/>
            </a:pPr>
            <a:endParaRPr kumimoji="0" lang="en-US" sz="1400" dirty="0">
              <a:solidFill>
                <a:srgbClr val="4D525A"/>
              </a:solidFill>
              <a:cs typeface="Calibri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B055D2-B7A8-43E4-BDF5-D94F0A025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5800" y="-965200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>
              <a:defRPr/>
            </a:pPr>
            <a:endParaRPr lang="ru-RU" sz="1800"/>
          </a:p>
        </p:txBody>
      </p:sp>
      <p:pic>
        <p:nvPicPr>
          <p:cNvPr id="7" name="Изображение 9" descr="logo_1.png">
            <a:extLst>
              <a:ext uri="{FF2B5EF4-FFF2-40B4-BE49-F238E27FC236}">
                <a16:creationId xmlns:a16="http://schemas.microsoft.com/office/drawing/2014/main" id="{CD8ACE66-544A-4AD4-B0C6-9E9CD20DDB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225" y="4687888"/>
            <a:ext cx="977900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1341" y="1360488"/>
            <a:ext cx="5979459" cy="1088136"/>
          </a:xfrm>
          <a:noFill/>
        </p:spPr>
        <p:txBody>
          <a:bodyPr anchor="b"/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3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  <a:endParaRPr dirty="0"/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400800" y="881063"/>
            <a:ext cx="2743200" cy="2700000"/>
          </a:xfrm>
        </p:spPr>
        <p:txBody>
          <a:bodyPr rtlCol="0" anchor="ctr" anchorCtr="1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4652249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38BA8A-066B-4CA4-B8AF-AE4118AE46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6A25AA-C839-498C-9E22-A1143991B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5B96C7-D4BF-4E6D-9CEA-F9AC8322B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27F94010-3CC5-492B-B684-524D61E5C50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33905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0BF3C58-B4E2-4771-AAB1-091F9231FF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2CE6E01-38DF-453B-8E46-1AF6AE71D3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F1D3C6F-54CB-42DD-A9C6-D6393D46C3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628E960F-2575-4F54-B0A8-9F28B84F9AB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833507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015B91C-93DC-4247-8578-0CE0E9AE94EC}"/>
              </a:ext>
            </a:extLst>
          </p:cNvPr>
          <p:cNvSpPr/>
          <p:nvPr userDrawn="1"/>
        </p:nvSpPr>
        <p:spPr>
          <a:xfrm>
            <a:off x="-4763" y="881063"/>
            <a:ext cx="9144001" cy="2700337"/>
          </a:xfrm>
          <a:prstGeom prst="rect">
            <a:avLst/>
          </a:prstGeom>
          <a:solidFill>
            <a:srgbClr val="3F78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ru-RU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5E1A091-C036-491D-B149-B5A410B450C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76250" y="3095625"/>
            <a:ext cx="7753350" cy="4857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A6A6A6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kumimoji="0" lang="ru-RU" altLang="ru-RU" sz="1400">
                <a:solidFill>
                  <a:schemeClr val="bg1"/>
                </a:solidFill>
              </a:rPr>
              <a:t>ООО «ФРЭКОМ»</a:t>
            </a:r>
            <a:endParaRPr kumimoji="0" lang="en-US" altLang="ru-RU" sz="1400">
              <a:solidFill>
                <a:schemeClr val="bg1"/>
              </a:solidFill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1ED0C8C-513C-47E9-B179-E422A8E7E3D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76250" y="4673600"/>
            <a:ext cx="7753350" cy="4841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A6A6A6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kumimoji="0" lang="ru-RU" altLang="ru-RU" sz="1400">
                <a:solidFill>
                  <a:srgbClr val="4D525A"/>
                </a:solidFill>
              </a:rPr>
              <a:t>ФИО Докладчика</a:t>
            </a:r>
          </a:p>
          <a:p>
            <a:pPr eaLnBrk="1" hangingPunct="1">
              <a:lnSpc>
                <a:spcPct val="90000"/>
              </a:lnSpc>
              <a:buClr>
                <a:srgbClr val="A6A6A6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kumimoji="0" lang="ru-RU" altLang="ru-RU" sz="1400">
                <a:solidFill>
                  <a:srgbClr val="4D525A"/>
                </a:solidFill>
              </a:rPr>
              <a:t>Должность</a:t>
            </a:r>
            <a:r>
              <a:rPr kumimoji="0" lang="en-US" altLang="ru-RU" sz="1400">
                <a:solidFill>
                  <a:schemeClr val="bg1"/>
                </a:solidFill>
              </a:rPr>
              <a:t>to </a:t>
            </a:r>
          </a:p>
        </p:txBody>
      </p:sp>
      <p:pic>
        <p:nvPicPr>
          <p:cNvPr id="8" name="Изображение 9" descr="logo.png">
            <a:extLst>
              <a:ext uri="{FF2B5EF4-FFF2-40B4-BE49-F238E27FC236}">
                <a16:creationId xmlns:a16="http://schemas.microsoft.com/office/drawing/2014/main" id="{9E444D92-188E-468E-BFC1-A7BCFB2DFF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988" y="5013325"/>
            <a:ext cx="91757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1341" y="1360487"/>
            <a:ext cx="5995525" cy="1735755"/>
          </a:xfrm>
          <a:noFill/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6205" y="1040811"/>
            <a:ext cx="7754112" cy="484632"/>
          </a:xfr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dirty="0"/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416866" y="900450"/>
            <a:ext cx="2743200" cy="2700000"/>
          </a:xfrm>
        </p:spPr>
        <p:txBody>
          <a:bodyPr rtlCol="0" anchor="ctr" anchorCtr="1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ru-RU" noProof="0"/>
              <a:t>Вставка рисунка</a:t>
            </a:r>
            <a:endParaRPr noProof="0" dirty="0"/>
          </a:p>
        </p:txBody>
      </p:sp>
    </p:spTree>
    <p:extLst>
      <p:ext uri="{BB962C8B-B14F-4D97-AF65-F5344CB8AC3E}">
        <p14:creationId xmlns:p14="http://schemas.microsoft.com/office/powerpoint/2010/main" val="1969017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61322" y="6381329"/>
            <a:ext cx="459009" cy="365125"/>
          </a:xfrm>
          <a:prstGeom prst="rect">
            <a:avLst/>
          </a:prstGeom>
        </p:spPr>
        <p:txBody>
          <a:bodyPr/>
          <a:lstStyle/>
          <a:p>
            <a:fld id="{41968DA9-8078-4041-A5F8-6FABE9CF3DD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89355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>
            <a:extLst>
              <a:ext uri="{FF2B5EF4-FFF2-40B4-BE49-F238E27FC236}">
                <a16:creationId xmlns:a16="http://schemas.microsoft.com/office/drawing/2014/main" id="{79E9A09B-3AA1-4DE8-93B6-EDFC0A932CB8}"/>
              </a:ext>
            </a:extLst>
          </p:cNvPr>
          <p:cNvSpPr/>
          <p:nvPr userDrawn="1"/>
        </p:nvSpPr>
        <p:spPr>
          <a:xfrm>
            <a:off x="284163" y="1354138"/>
            <a:ext cx="7597775" cy="46037"/>
          </a:xfrm>
          <a:prstGeom prst="rect">
            <a:avLst/>
          </a:prstGeom>
          <a:solidFill>
            <a:srgbClr val="3F7897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/>
          </a:p>
        </p:txBody>
      </p:sp>
      <p:pic>
        <p:nvPicPr>
          <p:cNvPr id="6" name="Изображение 12" descr="logo.png">
            <a:extLst>
              <a:ext uri="{FF2B5EF4-FFF2-40B4-BE49-F238E27FC236}">
                <a16:creationId xmlns:a16="http://schemas.microsoft.com/office/drawing/2014/main" id="{1DBDA65B-FA0B-468A-BA9C-AC700AF3A3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263" y="990600"/>
            <a:ext cx="614362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Изображение 6" descr="footer.png">
            <a:extLst>
              <a:ext uri="{FF2B5EF4-FFF2-40B4-BE49-F238E27FC236}">
                <a16:creationId xmlns:a16="http://schemas.microsoft.com/office/drawing/2014/main" id="{048433CC-F149-4ACA-8498-71C32324E68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75438"/>
            <a:ext cx="91440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0450"/>
          </a:xfrm>
          <a:solidFill>
            <a:srgbClr val="3F7897"/>
          </a:solidFill>
        </p:spPr>
        <p:txBody>
          <a:bodyPr>
            <a:normAutofit/>
          </a:bodyPr>
          <a:lstStyle>
            <a:lvl1pPr marL="0" indent="184150" algn="l">
              <a:defRPr sz="30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698" y="2133600"/>
            <a:ext cx="7681640" cy="3992563"/>
          </a:xfrm>
        </p:spPr>
        <p:txBody>
          <a:bodyPr/>
          <a:lstStyle>
            <a:lvl1pPr marL="454025" indent="-454025">
              <a:buSzPct val="90000"/>
              <a:buFontTx/>
              <a:buBlip>
                <a:blip r:embed="rId5"/>
              </a:buBlip>
              <a:defRPr/>
            </a:lvl1pPr>
            <a:lvl2pPr marL="914400" indent="-457200">
              <a:buSzPct val="90000"/>
              <a:buFontTx/>
              <a:buBlip>
                <a:blip r:embed="rId5"/>
              </a:buBlip>
              <a:defRPr/>
            </a:lvl2pPr>
            <a:lvl3pPr marL="1260475" indent="-346075">
              <a:buSzPct val="90000"/>
              <a:buFontTx/>
              <a:buBlip>
                <a:blip r:embed="rId5"/>
              </a:buBlip>
              <a:defRPr/>
            </a:lvl3pPr>
            <a:lvl4pPr marL="1600200" indent="-339725">
              <a:buSzPct val="90000"/>
              <a:buFontTx/>
              <a:buBlip>
                <a:blip r:embed="rId5"/>
              </a:buBlip>
              <a:defRPr/>
            </a:lvl4pPr>
            <a:lvl5pPr marL="1939925" indent="-331788">
              <a:buSzPct val="90000"/>
              <a:buFontTx/>
              <a:buBlip>
                <a:blip r:embed="rId5"/>
              </a:buBlip>
              <a:defRPr/>
            </a:lvl5pPr>
            <a:lvl6pPr marL="2290763" indent="-344488">
              <a:buSzPct val="90000"/>
              <a:buFontTx/>
              <a:buBlip>
                <a:blip r:embed="rId5"/>
              </a:buBlip>
              <a:defRPr/>
            </a:lvl6pPr>
            <a:lvl7pPr marL="2625725" indent="-344488">
              <a:buSzPct val="90000"/>
              <a:buFontTx/>
              <a:buBlip>
                <a:blip r:embed="rId5"/>
              </a:buBlip>
              <a:defRPr/>
            </a:lvl7pPr>
            <a:lvl8pPr marL="2970213" indent="-344488">
              <a:buSzPct val="90000"/>
              <a:buFontTx/>
              <a:buBlip>
                <a:blip r:embed="rId5"/>
              </a:buBlip>
              <a:defRPr/>
            </a:lvl8pPr>
            <a:lvl9pPr marL="3313113" indent="-344488">
              <a:buSzPct val="90000"/>
              <a:buFontTx/>
              <a:buBlip>
                <a:blip r:embed="rId5"/>
              </a:buBlip>
              <a:defRPr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2"/>
          </p:nvPr>
        </p:nvSpPr>
        <p:spPr>
          <a:xfrm>
            <a:off x="0" y="900450"/>
            <a:ext cx="9144000" cy="484094"/>
          </a:xfrm>
        </p:spPr>
        <p:txBody>
          <a:bodyPr>
            <a:normAutofit/>
          </a:bodyPr>
          <a:lstStyle>
            <a:lvl1pPr marL="0" indent="18415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rgbClr val="3F7897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6E97CBC-3CE1-4812-AB39-B32EE7A1159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00025" y="6426200"/>
            <a:ext cx="612457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100" baseline="30000">
                <a:solidFill>
                  <a:srgbClr val="5D96B8"/>
                </a:solidFill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/>
              <a:t>© ООО «ФРЭКОМ»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D9A9D0A-FF0A-4650-B841-CB3B5948FE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305800" y="6426200"/>
            <a:ext cx="631825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100">
                <a:solidFill>
                  <a:srgbClr val="3F7897"/>
                </a:solidFill>
              </a:defRPr>
            </a:lvl1pPr>
          </a:lstStyle>
          <a:p>
            <a:pPr>
              <a:defRPr/>
            </a:pPr>
            <a:fld id="{8AC4A1FB-25A0-45DB-97D7-FB4CC74E56B1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4834958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с рисунком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>
            <a:extLst>
              <a:ext uri="{FF2B5EF4-FFF2-40B4-BE49-F238E27FC236}">
                <a16:creationId xmlns:a16="http://schemas.microsoft.com/office/drawing/2014/main" id="{011B5F2F-3DD4-40C8-83F9-7C540FCA184D}"/>
              </a:ext>
            </a:extLst>
          </p:cNvPr>
          <p:cNvSpPr/>
          <p:nvPr userDrawn="1"/>
        </p:nvSpPr>
        <p:spPr>
          <a:xfrm>
            <a:off x="284163" y="1354138"/>
            <a:ext cx="7597775" cy="46037"/>
          </a:xfrm>
          <a:prstGeom prst="rect">
            <a:avLst/>
          </a:prstGeom>
          <a:solidFill>
            <a:srgbClr val="3F7897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/>
          </a:p>
        </p:txBody>
      </p:sp>
      <p:pic>
        <p:nvPicPr>
          <p:cNvPr id="6" name="Изображение 15" descr="logo.png">
            <a:extLst>
              <a:ext uri="{FF2B5EF4-FFF2-40B4-BE49-F238E27FC236}">
                <a16:creationId xmlns:a16="http://schemas.microsoft.com/office/drawing/2014/main" id="{A8E4730D-09BC-4035-93A5-23DE5DE857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263" y="990600"/>
            <a:ext cx="614362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Изображение 16" descr="footer.png">
            <a:extLst>
              <a:ext uri="{FF2B5EF4-FFF2-40B4-BE49-F238E27FC236}">
                <a16:creationId xmlns:a16="http://schemas.microsoft.com/office/drawing/2014/main" id="{FA4C547A-FD22-4D0F-B7FD-34997B2E119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75438"/>
            <a:ext cx="91440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1861440"/>
            <a:ext cx="8574087" cy="4498085"/>
          </a:xfrm>
        </p:spPr>
        <p:txBody>
          <a:bodyPr rtlCol="0" anchor="ctr" anchorCtr="1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0450"/>
          </a:xfrm>
          <a:solidFill>
            <a:srgbClr val="3F7897"/>
          </a:solidFill>
        </p:spPr>
        <p:txBody>
          <a:bodyPr>
            <a:normAutofit/>
          </a:bodyPr>
          <a:lstStyle>
            <a:lvl1pPr marL="0" indent="184150" algn="l">
              <a:defRPr sz="30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2"/>
          </p:nvPr>
        </p:nvSpPr>
        <p:spPr>
          <a:xfrm>
            <a:off x="0" y="900450"/>
            <a:ext cx="9144000" cy="484094"/>
          </a:xfrm>
        </p:spPr>
        <p:txBody>
          <a:bodyPr>
            <a:normAutofit/>
          </a:bodyPr>
          <a:lstStyle>
            <a:lvl1pPr marL="0" indent="18415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rgbClr val="3F7897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8F1C5FA-5586-4571-85D9-4E9E8687FDA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305800" y="6426200"/>
            <a:ext cx="631825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100">
                <a:solidFill>
                  <a:srgbClr val="3F7897"/>
                </a:solidFill>
              </a:defRPr>
            </a:lvl1pPr>
          </a:lstStyle>
          <a:p>
            <a:pPr>
              <a:defRPr/>
            </a:pPr>
            <a:fld id="{0BABA955-1E5E-468D-ADDD-AE08CAC34A37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643B4AC-48D6-4CCF-85E1-945840158EE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00025" y="6426200"/>
            <a:ext cx="612457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100" baseline="30000">
                <a:solidFill>
                  <a:srgbClr val="5D96B8"/>
                </a:solidFill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/>
              <a:t>© ООО «ФРЭКОМ»</a:t>
            </a:r>
          </a:p>
        </p:txBody>
      </p:sp>
    </p:spTree>
    <p:extLst>
      <p:ext uri="{BB962C8B-B14F-4D97-AF65-F5344CB8AC3E}">
        <p14:creationId xmlns:p14="http://schemas.microsoft.com/office/powerpoint/2010/main" val="9702338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2">
            <a:extLst>
              <a:ext uri="{FF2B5EF4-FFF2-40B4-BE49-F238E27FC236}">
                <a16:creationId xmlns:a16="http://schemas.microsoft.com/office/drawing/2014/main" id="{5538A983-A360-49A0-8AF0-E74FE3E42592}"/>
              </a:ext>
            </a:extLst>
          </p:cNvPr>
          <p:cNvSpPr/>
          <p:nvPr userDrawn="1"/>
        </p:nvSpPr>
        <p:spPr>
          <a:xfrm>
            <a:off x="284163" y="1354138"/>
            <a:ext cx="7597775" cy="46037"/>
          </a:xfrm>
          <a:prstGeom prst="rect">
            <a:avLst/>
          </a:prstGeom>
          <a:solidFill>
            <a:srgbClr val="3F7897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/>
          </a:p>
        </p:txBody>
      </p:sp>
      <p:pic>
        <p:nvPicPr>
          <p:cNvPr id="7" name="Изображение 15" descr="logo.png">
            <a:extLst>
              <a:ext uri="{FF2B5EF4-FFF2-40B4-BE49-F238E27FC236}">
                <a16:creationId xmlns:a16="http://schemas.microsoft.com/office/drawing/2014/main" id="{E00888F5-5C92-4127-B3A1-657291B0CF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263" y="990600"/>
            <a:ext cx="614362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Изображение 16" descr="footer.png">
            <a:extLst>
              <a:ext uri="{FF2B5EF4-FFF2-40B4-BE49-F238E27FC236}">
                <a16:creationId xmlns:a16="http://schemas.microsoft.com/office/drawing/2014/main" id="{6C88F4F3-7A86-4F57-8667-B6708DB619F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75438"/>
            <a:ext cx="91440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0204" y="188232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4980" y="188232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0450"/>
          </a:xfrm>
          <a:solidFill>
            <a:srgbClr val="3F7897"/>
          </a:solidFill>
        </p:spPr>
        <p:txBody>
          <a:bodyPr>
            <a:normAutofit/>
          </a:bodyPr>
          <a:lstStyle>
            <a:lvl1pPr marL="0" indent="184150" algn="l">
              <a:defRPr sz="30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2"/>
          </p:nvPr>
        </p:nvSpPr>
        <p:spPr>
          <a:xfrm>
            <a:off x="0" y="900450"/>
            <a:ext cx="9144000" cy="484094"/>
          </a:xfrm>
        </p:spPr>
        <p:txBody>
          <a:bodyPr>
            <a:normAutofit/>
          </a:bodyPr>
          <a:lstStyle>
            <a:lvl1pPr marL="0" indent="18415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rgbClr val="3F7897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F30C0FF-FBC5-46C6-B770-B509B44EC75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305800" y="6426200"/>
            <a:ext cx="631825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100">
                <a:solidFill>
                  <a:srgbClr val="3F7897"/>
                </a:solidFill>
              </a:defRPr>
            </a:lvl1pPr>
          </a:lstStyle>
          <a:p>
            <a:pPr>
              <a:defRPr/>
            </a:pPr>
            <a:fld id="{82FF54FF-12AC-4679-9C5F-07AE60A597E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2DB2BA8-E124-4F9F-AC65-887CB6C67DF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00025" y="6426200"/>
            <a:ext cx="612457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100" baseline="30000">
                <a:solidFill>
                  <a:srgbClr val="5D96B8"/>
                </a:solidFill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/>
              <a:t>© ООО «ФРЭКОМ»</a:t>
            </a:r>
          </a:p>
        </p:txBody>
      </p:sp>
    </p:spTree>
    <p:extLst>
      <p:ext uri="{BB962C8B-B14F-4D97-AF65-F5344CB8AC3E}">
        <p14:creationId xmlns:p14="http://schemas.microsoft.com/office/powerpoint/2010/main" val="12890730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4341EBC-AAE7-4CFC-B110-61502CF77767}"/>
              </a:ext>
            </a:extLst>
          </p:cNvPr>
          <p:cNvSpPr txBox="1">
            <a:spLocks/>
          </p:cNvSpPr>
          <p:nvPr userDrawn="1"/>
        </p:nvSpPr>
        <p:spPr>
          <a:xfrm>
            <a:off x="8305800" y="6426200"/>
            <a:ext cx="631825" cy="360363"/>
          </a:xfrm>
          <a:prstGeom prst="rect">
            <a:avLst/>
          </a:prstGeom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fld id="{0B51511C-140D-4FDD-BED5-AF8D7228A4BC}" type="slidenum">
              <a:rPr kumimoji="0" lang="en-US" altLang="ru-RU" sz="1100" smtClean="0">
                <a:solidFill>
                  <a:srgbClr val="3F7897"/>
                </a:solidFill>
              </a:rPr>
              <a:pPr algn="r" eaLnBrk="1" hangingPunct="1">
                <a:defRPr/>
              </a:pPr>
              <a:t>‹#›</a:t>
            </a:fld>
            <a:endParaRPr kumimoji="0" lang="en-US" altLang="ru-RU" sz="1100">
              <a:solidFill>
                <a:srgbClr val="3F7897"/>
              </a:solidFill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84598C31-1254-4BCB-A33C-B28F08443321}"/>
              </a:ext>
            </a:extLst>
          </p:cNvPr>
          <p:cNvSpPr/>
          <p:nvPr userDrawn="1"/>
        </p:nvSpPr>
        <p:spPr>
          <a:xfrm>
            <a:off x="284163" y="1354138"/>
            <a:ext cx="7597775" cy="46037"/>
          </a:xfrm>
          <a:prstGeom prst="rect">
            <a:avLst/>
          </a:prstGeom>
          <a:solidFill>
            <a:srgbClr val="3F7897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/>
          </a:p>
        </p:txBody>
      </p:sp>
      <p:pic>
        <p:nvPicPr>
          <p:cNvPr id="10" name="Изображение 17" descr="logo.png">
            <a:extLst>
              <a:ext uri="{FF2B5EF4-FFF2-40B4-BE49-F238E27FC236}">
                <a16:creationId xmlns:a16="http://schemas.microsoft.com/office/drawing/2014/main" id="{E380AC7D-B588-4F40-B2C8-822DAB38B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263" y="990600"/>
            <a:ext cx="614362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Изображение 18" descr="footer.png">
            <a:extLst>
              <a:ext uri="{FF2B5EF4-FFF2-40B4-BE49-F238E27FC236}">
                <a16:creationId xmlns:a16="http://schemas.microsoft.com/office/drawing/2014/main" id="{31462636-B2AB-4D29-A790-2F72A5C81B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75438"/>
            <a:ext cx="91440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4163" y="1407394"/>
            <a:ext cx="3892266" cy="83325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rgbClr val="B8D65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7960" y="2263056"/>
            <a:ext cx="3892266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21741" y="1407394"/>
            <a:ext cx="3892266" cy="83325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rgbClr val="00467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25538" y="2263056"/>
            <a:ext cx="3892266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0450"/>
          </a:xfrm>
          <a:solidFill>
            <a:srgbClr val="3F7897"/>
          </a:solidFill>
        </p:spPr>
        <p:txBody>
          <a:bodyPr>
            <a:normAutofit/>
          </a:bodyPr>
          <a:lstStyle>
            <a:lvl1pPr marL="0" indent="184150" algn="l">
              <a:defRPr sz="30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2"/>
          </p:nvPr>
        </p:nvSpPr>
        <p:spPr>
          <a:xfrm>
            <a:off x="0" y="900450"/>
            <a:ext cx="9144000" cy="484094"/>
          </a:xfrm>
        </p:spPr>
        <p:txBody>
          <a:bodyPr>
            <a:normAutofit/>
          </a:bodyPr>
          <a:lstStyle>
            <a:lvl1pPr marL="0" indent="18415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rgbClr val="3F7897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A17D59B-E814-46E0-93A2-5B5ECE2F414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00025" y="6426200"/>
            <a:ext cx="612457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100" baseline="30000">
                <a:solidFill>
                  <a:srgbClr val="5D96B8"/>
                </a:solidFill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/>
              <a:t>© ООО «ФРЭКОМ»</a:t>
            </a:r>
          </a:p>
        </p:txBody>
      </p:sp>
    </p:spTree>
    <p:extLst>
      <p:ext uri="{BB962C8B-B14F-4D97-AF65-F5344CB8AC3E}">
        <p14:creationId xmlns:p14="http://schemas.microsoft.com/office/powerpoint/2010/main" val="19024014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>
            <a:extLst>
              <a:ext uri="{FF2B5EF4-FFF2-40B4-BE49-F238E27FC236}">
                <a16:creationId xmlns:a16="http://schemas.microsoft.com/office/drawing/2014/main" id="{B3255A2F-6CCD-4DF5-9627-83E4680BE8FC}"/>
              </a:ext>
            </a:extLst>
          </p:cNvPr>
          <p:cNvSpPr/>
          <p:nvPr userDrawn="1"/>
        </p:nvSpPr>
        <p:spPr>
          <a:xfrm>
            <a:off x="284163" y="1354138"/>
            <a:ext cx="7597775" cy="46037"/>
          </a:xfrm>
          <a:prstGeom prst="rect">
            <a:avLst/>
          </a:prstGeom>
          <a:solidFill>
            <a:srgbClr val="3F7897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/>
          </a:p>
        </p:txBody>
      </p:sp>
      <p:pic>
        <p:nvPicPr>
          <p:cNvPr id="5" name="Изображение 12" descr="logo.png">
            <a:extLst>
              <a:ext uri="{FF2B5EF4-FFF2-40B4-BE49-F238E27FC236}">
                <a16:creationId xmlns:a16="http://schemas.microsoft.com/office/drawing/2014/main" id="{14DA0813-CC70-4CE8-8788-19951A6DFB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263" y="990600"/>
            <a:ext cx="614362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Изображение 13" descr="footer.png">
            <a:extLst>
              <a:ext uri="{FF2B5EF4-FFF2-40B4-BE49-F238E27FC236}">
                <a16:creationId xmlns:a16="http://schemas.microsoft.com/office/drawing/2014/main" id="{8518D22A-DCCE-4C61-94DC-738F3DB03FA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75438"/>
            <a:ext cx="91440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0450"/>
          </a:xfrm>
          <a:solidFill>
            <a:srgbClr val="3F7897"/>
          </a:solidFill>
        </p:spPr>
        <p:txBody>
          <a:bodyPr>
            <a:normAutofit/>
          </a:bodyPr>
          <a:lstStyle>
            <a:lvl1pPr marL="0" indent="184150" algn="l">
              <a:defRPr sz="30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2"/>
          </p:nvPr>
        </p:nvSpPr>
        <p:spPr>
          <a:xfrm>
            <a:off x="0" y="900450"/>
            <a:ext cx="9144000" cy="484094"/>
          </a:xfrm>
        </p:spPr>
        <p:txBody>
          <a:bodyPr>
            <a:normAutofit/>
          </a:bodyPr>
          <a:lstStyle>
            <a:lvl1pPr marL="0" indent="18415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rgbClr val="3F7897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4931DF6-3E84-43BB-B2B0-0D459FF980E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305800" y="6426200"/>
            <a:ext cx="631825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100">
                <a:solidFill>
                  <a:srgbClr val="3F7897"/>
                </a:solidFill>
              </a:defRPr>
            </a:lvl1pPr>
          </a:lstStyle>
          <a:p>
            <a:pPr>
              <a:defRPr/>
            </a:pPr>
            <a:fld id="{A08D7C29-771B-4C0B-B51D-9AA6BCFF0166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20792E2-1912-4EB0-A018-EBFA0C7FB71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00025" y="6426200"/>
            <a:ext cx="612457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100" baseline="30000">
                <a:solidFill>
                  <a:srgbClr val="5D96B8"/>
                </a:solidFill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/>
              <a:t>© ООО «ФРЭКОМ»</a:t>
            </a:r>
          </a:p>
        </p:txBody>
      </p:sp>
    </p:spTree>
    <p:extLst>
      <p:ext uri="{BB962C8B-B14F-4D97-AF65-F5344CB8AC3E}">
        <p14:creationId xmlns:p14="http://schemas.microsoft.com/office/powerpoint/2010/main" val="21940609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6" descr="logo.png">
            <a:extLst>
              <a:ext uri="{FF2B5EF4-FFF2-40B4-BE49-F238E27FC236}">
                <a16:creationId xmlns:a16="http://schemas.microsoft.com/office/drawing/2014/main" id="{A531DF90-43F9-42D0-95D2-9A61F2B662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263" y="990600"/>
            <a:ext cx="614362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Изображение 8" descr="footer.png">
            <a:extLst>
              <a:ext uri="{FF2B5EF4-FFF2-40B4-BE49-F238E27FC236}">
                <a16:creationId xmlns:a16="http://schemas.microsoft.com/office/drawing/2014/main" id="{C3025197-83B7-488D-BD3C-01411CE520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75438"/>
            <a:ext cx="91440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0450"/>
          </a:xfrm>
          <a:solidFill>
            <a:srgbClr val="3F7897"/>
          </a:solidFill>
        </p:spPr>
        <p:txBody>
          <a:bodyPr>
            <a:normAutofit/>
          </a:bodyPr>
          <a:lstStyle>
            <a:lvl1pPr marL="0" indent="184150" algn="l">
              <a:defRPr sz="30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D0E00-EF7F-4A9D-8DF1-270F112CC2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05800" y="6426200"/>
            <a:ext cx="631825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100">
                <a:solidFill>
                  <a:srgbClr val="3F7897"/>
                </a:solidFill>
              </a:defRPr>
            </a:lvl1pPr>
          </a:lstStyle>
          <a:p>
            <a:pPr>
              <a:defRPr/>
            </a:pPr>
            <a:fld id="{0FB472C7-8C9E-4EA0-BA1C-1D146E5B1D5B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978646F-0B9B-4F27-AB00-0048157B3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0025" y="6426200"/>
            <a:ext cx="612457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100" baseline="30000">
                <a:solidFill>
                  <a:srgbClr val="5D96B8"/>
                </a:solidFill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/>
              <a:t>© ООО «ФРЭКОМ»</a:t>
            </a:r>
          </a:p>
        </p:txBody>
      </p:sp>
    </p:spTree>
    <p:extLst>
      <p:ext uri="{BB962C8B-B14F-4D97-AF65-F5344CB8AC3E}">
        <p14:creationId xmlns:p14="http://schemas.microsoft.com/office/powerpoint/2010/main" val="12695204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A1CBCEA-3293-422C-A788-17048E87D5F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0"/>
            <a:ext cx="9144000" cy="900113"/>
          </a:xfrm>
          <a:prstGeom prst="rect">
            <a:avLst/>
          </a:prstGeom>
          <a:solidFill>
            <a:srgbClr val="3F7897"/>
          </a:solidFill>
          <a:ln>
            <a:noFill/>
          </a:ln>
        </p:spPr>
        <p:txBody>
          <a:bodyPr anchor="ctr"/>
          <a:lstStyle>
            <a:lvl1pPr indent="18415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defRPr/>
            </a:pPr>
            <a:r>
              <a:rPr lang="ru-RU" altLang="ru-RU" sz="3200">
                <a:solidFill>
                  <a:schemeClr val="bg1"/>
                </a:solidFill>
              </a:rPr>
              <a:t>Образец заголовка</a:t>
            </a:r>
            <a:endParaRPr kumimoji="0" lang="ru-RU" altLang="ru-RU" sz="3000">
              <a:solidFill>
                <a:schemeClr val="bg1"/>
              </a:solidFill>
            </a:endParaRP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2A2BE8B4-6D24-4FB1-9B8E-8B4F162DC452}"/>
              </a:ext>
            </a:extLst>
          </p:cNvPr>
          <p:cNvSpPr/>
          <p:nvPr userDrawn="1"/>
        </p:nvSpPr>
        <p:spPr>
          <a:xfrm>
            <a:off x="284163" y="1354138"/>
            <a:ext cx="7597775" cy="46037"/>
          </a:xfrm>
          <a:prstGeom prst="rect">
            <a:avLst/>
          </a:prstGeom>
          <a:solidFill>
            <a:srgbClr val="3F7897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/>
          </a:p>
        </p:txBody>
      </p:sp>
      <p:pic>
        <p:nvPicPr>
          <p:cNvPr id="7" name="Изображение 14" descr="logo.png">
            <a:extLst>
              <a:ext uri="{FF2B5EF4-FFF2-40B4-BE49-F238E27FC236}">
                <a16:creationId xmlns:a16="http://schemas.microsoft.com/office/drawing/2014/main" id="{93017F03-2287-4C41-9343-F958CCFA0E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263" y="990600"/>
            <a:ext cx="614362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Изображение 15" descr="footer.png">
            <a:extLst>
              <a:ext uri="{FF2B5EF4-FFF2-40B4-BE49-F238E27FC236}">
                <a16:creationId xmlns:a16="http://schemas.microsoft.com/office/drawing/2014/main" id="{79E246B0-90EB-4388-B783-B3B16806E0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75438"/>
            <a:ext cx="91440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6293" y="1561603"/>
            <a:ext cx="3738200" cy="467228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941" y="1561602"/>
            <a:ext cx="4069080" cy="4672282"/>
          </a:xfrm>
        </p:spPr>
        <p:txBody>
          <a:bodyPr>
            <a:normAutofit/>
          </a:bodyPr>
          <a:lstStyle>
            <a:lvl1pPr marL="0" indent="0" algn="l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2"/>
          </p:nvPr>
        </p:nvSpPr>
        <p:spPr>
          <a:xfrm>
            <a:off x="0" y="900450"/>
            <a:ext cx="9144000" cy="484094"/>
          </a:xfrm>
        </p:spPr>
        <p:txBody>
          <a:bodyPr>
            <a:normAutofit/>
          </a:bodyPr>
          <a:lstStyle>
            <a:lvl1pPr marL="0" indent="18415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rgbClr val="3F7897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2522E46-DC61-48BE-81AA-3149B245B6C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305800" y="6426200"/>
            <a:ext cx="631825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100">
                <a:solidFill>
                  <a:srgbClr val="3F7897"/>
                </a:solidFill>
              </a:defRPr>
            </a:lvl1pPr>
          </a:lstStyle>
          <a:p>
            <a:pPr>
              <a:defRPr/>
            </a:pPr>
            <a:fld id="{FD331F2C-9C47-4024-83ED-07699FD877A2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C07AEA7-1051-4EBE-8151-27963FCAD68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00025" y="6426200"/>
            <a:ext cx="612457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100" baseline="30000">
                <a:solidFill>
                  <a:srgbClr val="5D96B8"/>
                </a:solidFill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/>
              <a:t>© ООО «ФРЭКОМ»</a:t>
            </a:r>
          </a:p>
        </p:txBody>
      </p:sp>
    </p:spTree>
    <p:extLst>
      <p:ext uri="{BB962C8B-B14F-4D97-AF65-F5344CB8AC3E}">
        <p14:creationId xmlns:p14="http://schemas.microsoft.com/office/powerpoint/2010/main" val="5075750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, рисунок и подпись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1">
            <a:extLst>
              <a:ext uri="{FF2B5EF4-FFF2-40B4-BE49-F238E27FC236}">
                <a16:creationId xmlns:a16="http://schemas.microsoft.com/office/drawing/2014/main" id="{C8AE2FC0-30DC-4DCA-9FF3-66E441D3483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84163" y="4267200"/>
            <a:ext cx="2743200" cy="1858963"/>
          </a:xfrm>
          <a:prstGeom prst="rect">
            <a:avLst/>
          </a:prstGeom>
          <a:solidFill>
            <a:srgbClr val="3F7897"/>
          </a:solidFill>
          <a:ln>
            <a:noFill/>
          </a:ln>
        </p:spPr>
        <p:txBody>
          <a:bodyPr rIns="182880" bIns="365760" anchor="b"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kumimoji="0" lang="ru-RU" altLang="ru-RU" sz="4200">
              <a:solidFill>
                <a:srgbClr val="00467F"/>
              </a:solidFill>
            </a:endParaRP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96BB9CDF-0B31-499E-9FDA-3A2FFF432267}"/>
              </a:ext>
            </a:extLst>
          </p:cNvPr>
          <p:cNvSpPr/>
          <p:nvPr userDrawn="1"/>
        </p:nvSpPr>
        <p:spPr>
          <a:xfrm>
            <a:off x="284163" y="1354138"/>
            <a:ext cx="7597775" cy="46037"/>
          </a:xfrm>
          <a:prstGeom prst="rect">
            <a:avLst/>
          </a:prstGeom>
          <a:solidFill>
            <a:srgbClr val="3F7897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4DAA898-3A62-483D-94E3-F64A895BD15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0"/>
            <a:ext cx="9144000" cy="900113"/>
          </a:xfrm>
          <a:prstGeom prst="rect">
            <a:avLst/>
          </a:prstGeom>
          <a:solidFill>
            <a:srgbClr val="3F7897"/>
          </a:solidFill>
          <a:ln>
            <a:noFill/>
          </a:ln>
        </p:spPr>
        <p:txBody>
          <a:bodyPr anchor="ctr"/>
          <a:lstStyle>
            <a:lvl1pPr indent="18415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defRPr/>
            </a:pPr>
            <a:r>
              <a:rPr lang="ru-RU" altLang="ru-RU" sz="3200">
                <a:solidFill>
                  <a:schemeClr val="bg1"/>
                </a:solidFill>
              </a:rPr>
              <a:t>Образец заголовка</a:t>
            </a:r>
            <a:endParaRPr kumimoji="0" lang="ru-RU" altLang="ru-RU" sz="3000">
              <a:solidFill>
                <a:schemeClr val="bg1"/>
              </a:solidFill>
            </a:endParaRPr>
          </a:p>
        </p:txBody>
      </p:sp>
      <p:pic>
        <p:nvPicPr>
          <p:cNvPr id="9" name="Изображение 17" descr="logo.png">
            <a:extLst>
              <a:ext uri="{FF2B5EF4-FFF2-40B4-BE49-F238E27FC236}">
                <a16:creationId xmlns:a16="http://schemas.microsoft.com/office/drawing/2014/main" id="{C2E3AFC9-65FD-450A-AD65-8092D24514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263" y="990600"/>
            <a:ext cx="614362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Изображение 18" descr="footer.png">
            <a:extLst>
              <a:ext uri="{FF2B5EF4-FFF2-40B4-BE49-F238E27FC236}">
                <a16:creationId xmlns:a16="http://schemas.microsoft.com/office/drawing/2014/main" id="{32D91352-229F-400C-82B9-7D11CBC455A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75438"/>
            <a:ext cx="91440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6687" y="1576932"/>
            <a:ext cx="5195047" cy="4549231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1" y="4411133"/>
            <a:ext cx="2472017" cy="1600659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84164" y="1576932"/>
            <a:ext cx="2743200" cy="2693316"/>
          </a:xfrm>
        </p:spPr>
        <p:txBody>
          <a:bodyPr rtlCol="0" anchor="ctr" anchorCtr="1">
            <a:normAutofit/>
          </a:bodyPr>
          <a:lstStyle>
            <a:lvl1pPr marL="0" indent="0" algn="ctr">
              <a:lnSpc>
                <a:spcPts val="900"/>
              </a:lnSpc>
              <a:buNone/>
              <a:defRPr sz="1200"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2"/>
          </p:nvPr>
        </p:nvSpPr>
        <p:spPr>
          <a:xfrm>
            <a:off x="0" y="900450"/>
            <a:ext cx="9144000" cy="484094"/>
          </a:xfrm>
        </p:spPr>
        <p:txBody>
          <a:bodyPr>
            <a:normAutofit/>
          </a:bodyPr>
          <a:lstStyle>
            <a:lvl1pPr marL="0" indent="18415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rgbClr val="3F7897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9368A44-72DD-478F-A589-A521175A173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305800" y="6426200"/>
            <a:ext cx="631825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100">
                <a:solidFill>
                  <a:srgbClr val="3F7897"/>
                </a:solidFill>
              </a:defRPr>
            </a:lvl1pPr>
          </a:lstStyle>
          <a:p>
            <a:pPr>
              <a:defRPr/>
            </a:pPr>
            <a:fld id="{20AF6143-7E7B-43DB-8A69-714BFEC7318F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CD47271-3C4B-4E9D-87F7-8B36EA2504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00025" y="6426200"/>
            <a:ext cx="612457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100" baseline="30000">
                <a:solidFill>
                  <a:srgbClr val="5D96B8"/>
                </a:solidFill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/>
              <a:t>© ООО «ФРЭКОМ»</a:t>
            </a:r>
          </a:p>
        </p:txBody>
      </p:sp>
    </p:spTree>
    <p:extLst>
      <p:ext uri="{BB962C8B-B14F-4D97-AF65-F5344CB8AC3E}">
        <p14:creationId xmlns:p14="http://schemas.microsoft.com/office/powerpoint/2010/main" val="33177146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ки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4428702-8A8E-40A8-AF81-38280AC4D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1188" y="4802188"/>
            <a:ext cx="587375" cy="64611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>
              <a:defRPr/>
            </a:pPr>
            <a:r>
              <a:rPr kumimoji="0" lang="ru-RU" sz="3600">
                <a:solidFill>
                  <a:schemeClr val="bg1"/>
                </a:solidFill>
                <a:sym typeface="Wingdings" charset="0"/>
              </a:rPr>
              <a:t></a:t>
            </a:r>
            <a:endParaRPr kumimoji="0" lang="ru-RU" sz="3600">
              <a:solidFill>
                <a:schemeClr val="bg1"/>
              </a:solidFill>
            </a:endParaRPr>
          </a:p>
        </p:txBody>
      </p:sp>
      <p:pic>
        <p:nvPicPr>
          <p:cNvPr id="8" name="Изображение 14" descr="footer.png">
            <a:extLst>
              <a:ext uri="{FF2B5EF4-FFF2-40B4-BE49-F238E27FC236}">
                <a16:creationId xmlns:a16="http://schemas.microsoft.com/office/drawing/2014/main" id="{EA8C41FE-B61E-4905-816C-F4D6BEB3F8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970848"/>
            <a:ext cx="4212299" cy="4124197"/>
          </a:xfrm>
        </p:spPr>
        <p:txBody>
          <a:bodyPr rtlCol="0" anchor="ctr" anchorCtr="1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5957550"/>
            <a:ext cx="9144000" cy="900450"/>
          </a:xfrm>
          <a:solidFill>
            <a:srgbClr val="3F7897"/>
          </a:solidFill>
        </p:spPr>
        <p:txBody>
          <a:bodyPr>
            <a:normAutofit/>
          </a:bodyPr>
          <a:lstStyle>
            <a:lvl1pPr marL="0" indent="184150" algn="l">
              <a:defRPr sz="30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721797" y="970849"/>
            <a:ext cx="4206739" cy="1949116"/>
          </a:xfrm>
        </p:spPr>
        <p:txBody>
          <a:bodyPr rtlCol="0" anchor="ctr" anchorCtr="1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721797" y="3156045"/>
            <a:ext cx="4206739" cy="1939000"/>
          </a:xfrm>
        </p:spPr>
        <p:txBody>
          <a:bodyPr rtlCol="0" anchor="ctr" anchorCtr="1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2"/>
          </p:nvPr>
        </p:nvSpPr>
        <p:spPr>
          <a:xfrm>
            <a:off x="0" y="5518991"/>
            <a:ext cx="9144000" cy="484094"/>
          </a:xfrm>
        </p:spPr>
        <p:txBody>
          <a:bodyPr>
            <a:normAutofit/>
          </a:bodyPr>
          <a:lstStyle>
            <a:lvl1pPr marL="0" indent="18415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rgbClr val="3F7897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A2E2F6A-1517-48BB-B7DE-056D52E1C0D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305800" y="168275"/>
            <a:ext cx="631825" cy="360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100">
                <a:solidFill>
                  <a:srgbClr val="3F7897"/>
                </a:solidFill>
              </a:defRPr>
            </a:lvl1pPr>
          </a:lstStyle>
          <a:p>
            <a:pPr>
              <a:defRPr/>
            </a:pPr>
            <a:fld id="{6E5BC201-4254-453E-BE0F-9493F3308FCF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692EA8C-8533-4BCC-9EBC-33A93EA4605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200025" y="185738"/>
            <a:ext cx="612457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100" baseline="30000">
                <a:solidFill>
                  <a:srgbClr val="5D96B8"/>
                </a:solidFill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/>
              <a:t>© ООО «ФРЭКОМ»</a:t>
            </a:r>
          </a:p>
        </p:txBody>
      </p:sp>
    </p:spTree>
    <p:extLst>
      <p:ext uri="{BB962C8B-B14F-4D97-AF65-F5344CB8AC3E}">
        <p14:creationId xmlns:p14="http://schemas.microsoft.com/office/powerpoint/2010/main" val="31923128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ите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70E0B49-ED16-4535-BF63-9D60225BBF27}"/>
              </a:ext>
            </a:extLst>
          </p:cNvPr>
          <p:cNvSpPr/>
          <p:nvPr userDrawn="1"/>
        </p:nvSpPr>
        <p:spPr>
          <a:xfrm>
            <a:off x="0" y="900113"/>
            <a:ext cx="9144000" cy="2700337"/>
          </a:xfrm>
          <a:prstGeom prst="rect">
            <a:avLst/>
          </a:prstGeom>
          <a:solidFill>
            <a:srgbClr val="B8D6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ru-RU">
              <a:solidFill>
                <a:srgbClr val="B8D65B"/>
              </a:solidFill>
            </a:endParaRPr>
          </a:p>
        </p:txBody>
      </p:sp>
      <p:pic>
        <p:nvPicPr>
          <p:cNvPr id="5" name="Изображение 4" descr="logo_1.png">
            <a:extLst>
              <a:ext uri="{FF2B5EF4-FFF2-40B4-BE49-F238E27FC236}">
                <a16:creationId xmlns:a16="http://schemas.microsoft.com/office/drawing/2014/main" id="{24356A59-E171-462A-BBEA-C66F467C69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213" y="5172075"/>
            <a:ext cx="76835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6F1B0B-12B5-49A7-8098-ADAED55976E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0700" y="4992688"/>
            <a:ext cx="7229475" cy="584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kumimoji="0" lang="en-US" altLang="ru-RU" sz="1400">
              <a:solidFill>
                <a:srgbClr val="4D525A"/>
              </a:solidFill>
            </a:endParaRPr>
          </a:p>
          <a:p>
            <a:pPr eaLnBrk="1" hangingPunct="1">
              <a:defRPr/>
            </a:pPr>
            <a:endParaRPr kumimoji="0" lang="ru-RU" alt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26AEE3-EEE9-4E34-ADD0-0FBC339820C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01675" y="4668838"/>
            <a:ext cx="5715000" cy="6477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i="1">
                <a:solidFill>
                  <a:srgbClr val="31859C"/>
                </a:solidFill>
              </a:rPr>
              <a:t>Данная презентация не является коммерческим предложением.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1341" y="1360488"/>
            <a:ext cx="5995525" cy="1088136"/>
          </a:xfrm>
          <a:noFill/>
        </p:spPr>
        <p:txBody>
          <a:bodyPr anchor="b"/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3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dirty="0"/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416866" y="900450"/>
            <a:ext cx="2743200" cy="2700000"/>
          </a:xfrm>
        </p:spPr>
        <p:txBody>
          <a:bodyPr rtlCol="0" anchor="ctr" anchorCtr="1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889801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3692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46">
                <a:solidFill>
                  <a:schemeClr val="tx1">
                    <a:tint val="75000"/>
                  </a:schemeClr>
                </a:solidFill>
              </a:defRPr>
            </a:lvl1pPr>
            <a:lvl2pPr marL="422041" indent="0">
              <a:buNone/>
              <a:defRPr sz="1662">
                <a:solidFill>
                  <a:schemeClr val="tx1">
                    <a:tint val="75000"/>
                  </a:schemeClr>
                </a:solidFill>
              </a:defRPr>
            </a:lvl2pPr>
            <a:lvl3pPr marL="844083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3pPr>
            <a:lvl4pPr marL="1266124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4pPr>
            <a:lvl5pPr marL="1688165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5pPr>
            <a:lvl6pPr marL="2110207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6pPr>
            <a:lvl7pPr marL="2532248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7pPr>
            <a:lvl8pPr marL="2954289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8pPr>
            <a:lvl9pPr marL="3376331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227791" y="6356352"/>
            <a:ext cx="459009" cy="365125"/>
          </a:xfrm>
          <a:prstGeom prst="rect">
            <a:avLst/>
          </a:prstGeom>
        </p:spPr>
        <p:txBody>
          <a:bodyPr/>
          <a:lstStyle/>
          <a:p>
            <a:fld id="{41968DA9-8078-4041-A5F8-6FABE9CF3D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30660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0489475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1"/>
          <p:cNvSpPr>
            <a:spLocks noChangeArrowheads="1"/>
          </p:cNvSpPr>
          <p:nvPr userDrawn="1"/>
        </p:nvSpPr>
        <p:spPr bwMode="auto">
          <a:xfrm>
            <a:off x="0" y="881063"/>
            <a:ext cx="9144000" cy="2700000"/>
          </a:xfrm>
          <a:prstGeom prst="rect">
            <a:avLst/>
          </a:prstGeom>
          <a:solidFill>
            <a:srgbClr val="3F7897"/>
          </a:solidFill>
          <a:ln>
            <a:noFill/>
          </a:ln>
        </p:spPr>
        <p:txBody>
          <a:bodyPr rIns="182880" bIns="365760" anchor="b"/>
          <a:lstStyle/>
          <a:p>
            <a:pPr>
              <a:defRPr/>
            </a:pPr>
            <a:endParaRPr kumimoji="0" lang="ru-RU" sz="4200" dirty="0">
              <a:solidFill>
                <a:srgbClr val="00467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5889" y="1555895"/>
            <a:ext cx="5964911" cy="1735755"/>
          </a:xfrm>
          <a:noFill/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Название мероприятия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889" y="1040811"/>
            <a:ext cx="5964911" cy="484632"/>
          </a:xfr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400800" y="881400"/>
            <a:ext cx="2743200" cy="2700000"/>
          </a:xfrm>
        </p:spPr>
        <p:txBody>
          <a:bodyPr rtlCol="0" anchor="ctr" anchorCtr="1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76249" y="4622302"/>
            <a:ext cx="5940617" cy="784269"/>
          </a:xfrm>
        </p:spPr>
        <p:txBody>
          <a:bodyPr>
            <a:normAutofit/>
          </a:bodyPr>
          <a:lstStyle>
            <a:lvl1pPr marL="0" indent="0" algn="l">
              <a:spcBef>
                <a:spcPts val="600"/>
              </a:spcBef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ФИО и должность</a:t>
            </a:r>
            <a:endParaRPr lang="en-US" dirty="0"/>
          </a:p>
        </p:txBody>
      </p:sp>
      <p:pic>
        <p:nvPicPr>
          <p:cNvPr id="11" name="Изображение 10" descr="logo_1p-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703" y="5026868"/>
            <a:ext cx="1228385" cy="139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39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8142136" y="0"/>
            <a:ext cx="1001864" cy="850914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95000"/>
                </a:schemeClr>
              </a:gs>
              <a:gs pos="49000">
                <a:schemeClr val="bg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-1" y="0"/>
            <a:ext cx="8543926" cy="850914"/>
          </a:xfrm>
          <a:custGeom>
            <a:avLst/>
            <a:gdLst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8574087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7962178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7638905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7950633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8031451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8112270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5447"/>
              <a:gd name="connsiteY0" fmla="*/ 0 h 975845"/>
              <a:gd name="connsiteX1" fmla="*/ 8574087 w 8575447"/>
              <a:gd name="connsiteY1" fmla="*/ 0 h 975845"/>
              <a:gd name="connsiteX2" fmla="*/ 8575447 w 8575447"/>
              <a:gd name="connsiteY2" fmla="*/ 975845 h 975845"/>
              <a:gd name="connsiteX3" fmla="*/ 0 w 8575447"/>
              <a:gd name="connsiteY3" fmla="*/ 968375 h 975845"/>
              <a:gd name="connsiteX4" fmla="*/ 0 w 8575447"/>
              <a:gd name="connsiteY4" fmla="*/ 0 h 975845"/>
              <a:gd name="connsiteX0" fmla="*/ 0 w 8574087"/>
              <a:gd name="connsiteY0" fmla="*/ 0 h 975845"/>
              <a:gd name="connsiteX1" fmla="*/ 8574087 w 8574087"/>
              <a:gd name="connsiteY1" fmla="*/ 0 h 975845"/>
              <a:gd name="connsiteX2" fmla="*/ 8225240 w 8574087"/>
              <a:gd name="connsiteY2" fmla="*/ 975845 h 975845"/>
              <a:gd name="connsiteX3" fmla="*/ 0 w 8574087"/>
              <a:gd name="connsiteY3" fmla="*/ 968375 h 975845"/>
              <a:gd name="connsiteX4" fmla="*/ 0 w 8574087"/>
              <a:gd name="connsiteY4" fmla="*/ 0 h 975845"/>
              <a:gd name="connsiteX0" fmla="*/ 0 w 8574087"/>
              <a:gd name="connsiteY0" fmla="*/ 0 h 975845"/>
              <a:gd name="connsiteX1" fmla="*/ 8574087 w 8574087"/>
              <a:gd name="connsiteY1" fmla="*/ 0 h 975845"/>
              <a:gd name="connsiteX2" fmla="*/ 8225240 w 8574087"/>
              <a:gd name="connsiteY2" fmla="*/ 975845 h 975845"/>
              <a:gd name="connsiteX3" fmla="*/ 0 w 8574087"/>
              <a:gd name="connsiteY3" fmla="*/ 968375 h 975845"/>
              <a:gd name="connsiteX4" fmla="*/ 0 w 8574087"/>
              <a:gd name="connsiteY4" fmla="*/ 0 h 975845"/>
              <a:gd name="connsiteX0" fmla="*/ 0 w 8574087"/>
              <a:gd name="connsiteY0" fmla="*/ 0 h 975845"/>
              <a:gd name="connsiteX1" fmla="*/ 8574087 w 8574087"/>
              <a:gd name="connsiteY1" fmla="*/ 0 h 975845"/>
              <a:gd name="connsiteX2" fmla="*/ 8225240 w 8574087"/>
              <a:gd name="connsiteY2" fmla="*/ 975845 h 975845"/>
              <a:gd name="connsiteX3" fmla="*/ 0 w 8574087"/>
              <a:gd name="connsiteY3" fmla="*/ 968375 h 975845"/>
              <a:gd name="connsiteX4" fmla="*/ 0 w 8574087"/>
              <a:gd name="connsiteY4" fmla="*/ 0 h 975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4087" h="975845">
                <a:moveTo>
                  <a:pt x="0" y="0"/>
                </a:moveTo>
                <a:lnTo>
                  <a:pt x="8574087" y="0"/>
                </a:lnTo>
                <a:cubicBezTo>
                  <a:pt x="8436579" y="420613"/>
                  <a:pt x="8394584" y="507565"/>
                  <a:pt x="8225240" y="975845"/>
                </a:cubicBezTo>
                <a:lnTo>
                  <a:pt x="0" y="968375"/>
                </a:lnTo>
                <a:lnTo>
                  <a:pt x="0" y="0"/>
                </a:lnTo>
                <a:close/>
              </a:path>
            </a:pathLst>
          </a:custGeom>
          <a:solidFill>
            <a:srgbClr val="3F7897"/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7200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lang="ru-RU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pic>
        <p:nvPicPr>
          <p:cNvPr id="6" name="Изображение 4" descr="footer1-0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2250"/>
            <a:ext cx="91440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698" y="2133600"/>
            <a:ext cx="7681640" cy="3992563"/>
          </a:xfrm>
        </p:spPr>
        <p:txBody>
          <a:bodyPr/>
          <a:lstStyle>
            <a:lvl1pPr marL="454025" indent="-454025">
              <a:buSzPct val="90000"/>
              <a:buFontTx/>
              <a:buBlip>
                <a:blip r:embed="rId3"/>
              </a:buBlip>
              <a:defRPr/>
            </a:lvl1pPr>
            <a:lvl2pPr marL="914400" indent="-457200">
              <a:buSzPct val="90000"/>
              <a:buFontTx/>
              <a:buBlip>
                <a:blip r:embed="rId3"/>
              </a:buBlip>
              <a:defRPr/>
            </a:lvl2pPr>
            <a:lvl3pPr marL="1260475" indent="-346075">
              <a:buSzPct val="90000"/>
              <a:buFontTx/>
              <a:buBlip>
                <a:blip r:embed="rId3"/>
              </a:buBlip>
              <a:defRPr/>
            </a:lvl3pPr>
            <a:lvl4pPr marL="1600200" indent="-339725">
              <a:buSzPct val="90000"/>
              <a:buFontTx/>
              <a:buBlip>
                <a:blip r:embed="rId3"/>
              </a:buBlip>
              <a:defRPr/>
            </a:lvl4pPr>
            <a:lvl5pPr marL="1939925" indent="-331788">
              <a:buSzPct val="90000"/>
              <a:buFontTx/>
              <a:buBlip>
                <a:blip r:embed="rId3"/>
              </a:buBlip>
              <a:defRPr/>
            </a:lvl5pPr>
            <a:lvl6pPr marL="2290763" indent="-344488">
              <a:buSzPct val="90000"/>
              <a:buFontTx/>
              <a:buBlip>
                <a:blip r:embed="rId3"/>
              </a:buBlip>
              <a:defRPr/>
            </a:lvl6pPr>
            <a:lvl7pPr marL="2625725" indent="-344488">
              <a:buSzPct val="90000"/>
              <a:buFontTx/>
              <a:buBlip>
                <a:blip r:embed="rId3"/>
              </a:buBlip>
              <a:defRPr/>
            </a:lvl7pPr>
            <a:lvl8pPr marL="2970213" indent="-344488">
              <a:buSzPct val="90000"/>
              <a:buFontTx/>
              <a:buBlip>
                <a:blip r:embed="rId3"/>
              </a:buBlip>
              <a:defRPr/>
            </a:lvl8pPr>
            <a:lvl9pPr marL="3313113" indent="-344488">
              <a:buSzPct val="90000"/>
              <a:buFontTx/>
              <a:buBlip>
                <a:blip r:embed="rId3"/>
              </a:buBlip>
              <a:defRPr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200025" y="6609395"/>
            <a:ext cx="293837" cy="248605"/>
          </a:xfrm>
          <a:prstGeom prst="rect">
            <a:avLst/>
          </a:prstGeom>
        </p:spPr>
        <p:txBody>
          <a:bodyPr anchor="t" anchorCtr="0"/>
          <a:lstStyle>
            <a:lvl1pPr fontAlgn="auto">
              <a:spcBef>
                <a:spcPts val="0"/>
              </a:spcBef>
              <a:spcAft>
                <a:spcPts val="0"/>
              </a:spcAft>
              <a:defRPr kumimoji="0" sz="1100" b="1" baseline="30000">
                <a:solidFill>
                  <a:schemeClr val="bg1"/>
                </a:solidFill>
                <a:latin typeface="+mn-lt"/>
                <a:ea typeface="+mn-ea"/>
                <a:cs typeface="Calibri"/>
              </a:defRPr>
            </a:lvl1pPr>
          </a:lstStyle>
          <a:p>
            <a:pPr>
              <a:defRPr/>
            </a:pPr>
            <a:r>
              <a:rPr lang="ru-RU" dirty="0"/>
              <a:t>©</a:t>
            </a:r>
            <a:endParaRPr lang="ru-RU" baseline="0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8396511" y="6569075"/>
            <a:ext cx="631825" cy="288925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B34E9FE-F0C4-3D4D-AB54-A673C6D37AB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Footer Placeholder 4"/>
          <p:cNvSpPr txBox="1">
            <a:spLocks/>
          </p:cNvSpPr>
          <p:nvPr/>
        </p:nvSpPr>
        <p:spPr>
          <a:xfrm>
            <a:off x="322520" y="6569075"/>
            <a:ext cx="1229613" cy="288925"/>
          </a:xfrm>
          <a:prstGeom prst="rect">
            <a:avLst/>
          </a:prstGeom>
        </p:spPr>
        <p:txBody>
          <a:bodyPr anchor="t" anchorCtr="0"/>
          <a:lstStyle>
            <a:defPPr>
              <a:defRPr lang="en-US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kumimoji="0" sz="1100" b="1" kern="1200" baseline="30000">
                <a:solidFill>
                  <a:schemeClr val="bg1"/>
                </a:solidFill>
                <a:latin typeface="+mn-lt"/>
                <a:ea typeface="+mn-ea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286000" algn="l" defTabSz="457200" rtl="0" eaLnBrk="1" latinLnBrk="0" hangingPunct="1">
              <a:defRPr kumimoji="1" sz="2400" kern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743200" algn="l" defTabSz="457200" rtl="0" eaLnBrk="1" latinLnBrk="0" hangingPunct="1">
              <a:defRPr kumimoji="1" sz="2400" kern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200400" algn="l" defTabSz="457200" rtl="0" eaLnBrk="1" latinLnBrk="0" hangingPunct="1">
              <a:defRPr kumimoji="1" sz="2400" kern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657600" algn="l" defTabSz="457200" rtl="0" eaLnBrk="1" latinLnBrk="0" hangingPunct="1">
              <a:defRPr kumimoji="1" sz="2400" kern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ru-RU" baseline="0" dirty="0"/>
              <a:t>ООО «ФРЭКОМ»</a:t>
            </a:r>
          </a:p>
        </p:txBody>
      </p:sp>
      <p:sp>
        <p:nvSpPr>
          <p:cNvPr id="15" name="Rectangle 12"/>
          <p:cNvSpPr/>
          <p:nvPr userDrawn="1"/>
        </p:nvSpPr>
        <p:spPr>
          <a:xfrm>
            <a:off x="0" y="1237539"/>
            <a:ext cx="8220074" cy="25200"/>
          </a:xfrm>
          <a:prstGeom prst="rect">
            <a:avLst/>
          </a:prstGeom>
          <a:gradFill flip="none" rotWithShape="1">
            <a:gsLst>
              <a:gs pos="0">
                <a:srgbClr val="5D96B8"/>
              </a:gs>
              <a:gs pos="100000">
                <a:srgbClr val="B8D65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/>
          </a:p>
        </p:txBody>
      </p:sp>
      <p:sp>
        <p:nvSpPr>
          <p:cNvPr id="17" name="Subtitle 2"/>
          <p:cNvSpPr>
            <a:spLocks noGrp="1"/>
          </p:cNvSpPr>
          <p:nvPr>
            <p:ph type="subTitle" idx="12"/>
          </p:nvPr>
        </p:nvSpPr>
        <p:spPr>
          <a:xfrm>
            <a:off x="-1" y="850914"/>
            <a:ext cx="8220075" cy="386626"/>
          </a:xfrm>
        </p:spPr>
        <p:txBody>
          <a:bodyPr lIns="108000" tIns="0" bIns="0" anchor="ctr" anchorCtr="0">
            <a:normAutofit/>
          </a:bodyPr>
          <a:lstStyle>
            <a:lvl1pPr marL="0" indent="184150" algn="l">
              <a:lnSpc>
                <a:spcPct val="100000"/>
              </a:lnSpc>
              <a:spcBef>
                <a:spcPts val="0"/>
              </a:spcBef>
              <a:buNone/>
              <a:defRPr sz="2000" i="1">
                <a:solidFill>
                  <a:srgbClr val="3F7897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pic>
        <p:nvPicPr>
          <p:cNvPr id="13" name="Изображение 12" descr="logo-01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856" y="72238"/>
            <a:ext cx="615717" cy="7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0153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5" descr="footer1-0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2250"/>
            <a:ext cx="91440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1861440"/>
            <a:ext cx="8574087" cy="4498085"/>
          </a:xfrm>
        </p:spPr>
        <p:txBody>
          <a:bodyPr rtlCol="0" anchor="ctr" anchorCtr="1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200025" y="6609395"/>
            <a:ext cx="293837" cy="248605"/>
          </a:xfrm>
          <a:prstGeom prst="rect">
            <a:avLst/>
          </a:prstGeom>
        </p:spPr>
        <p:txBody>
          <a:bodyPr anchor="t" anchorCtr="0"/>
          <a:lstStyle>
            <a:lvl1pPr fontAlgn="auto">
              <a:spcBef>
                <a:spcPts val="0"/>
              </a:spcBef>
              <a:spcAft>
                <a:spcPts val="0"/>
              </a:spcAft>
              <a:defRPr kumimoji="0" sz="1100" b="1" baseline="30000">
                <a:solidFill>
                  <a:schemeClr val="bg1"/>
                </a:solidFill>
                <a:latin typeface="+mn-lt"/>
                <a:ea typeface="+mn-ea"/>
                <a:cs typeface="Calibri"/>
              </a:defRPr>
            </a:lvl1pPr>
          </a:lstStyle>
          <a:p>
            <a:pPr>
              <a:defRPr/>
            </a:pPr>
            <a:r>
              <a:rPr lang="ru-RU" dirty="0"/>
              <a:t>©</a:t>
            </a:r>
            <a:endParaRPr lang="ru-RU" baseline="0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396511" y="6569075"/>
            <a:ext cx="631825" cy="288925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B34E9FE-F0C4-3D4D-AB54-A673C6D37AB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5" name="Footer Placeholder 4"/>
          <p:cNvSpPr txBox="1">
            <a:spLocks/>
          </p:cNvSpPr>
          <p:nvPr/>
        </p:nvSpPr>
        <p:spPr>
          <a:xfrm>
            <a:off x="322520" y="6569075"/>
            <a:ext cx="1229613" cy="288925"/>
          </a:xfrm>
          <a:prstGeom prst="rect">
            <a:avLst/>
          </a:prstGeom>
        </p:spPr>
        <p:txBody>
          <a:bodyPr anchor="t" anchorCtr="0"/>
          <a:lstStyle>
            <a:defPPr>
              <a:defRPr lang="en-US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kumimoji="0" sz="1100" b="1" kern="1200" baseline="30000">
                <a:solidFill>
                  <a:schemeClr val="bg1"/>
                </a:solidFill>
                <a:latin typeface="+mn-lt"/>
                <a:ea typeface="+mn-ea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286000" algn="l" defTabSz="457200" rtl="0" eaLnBrk="1" latinLnBrk="0" hangingPunct="1">
              <a:defRPr kumimoji="1" sz="2400" kern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743200" algn="l" defTabSz="457200" rtl="0" eaLnBrk="1" latinLnBrk="0" hangingPunct="1">
              <a:defRPr kumimoji="1" sz="2400" kern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200400" algn="l" defTabSz="457200" rtl="0" eaLnBrk="1" latinLnBrk="0" hangingPunct="1">
              <a:defRPr kumimoji="1" sz="2400" kern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657600" algn="l" defTabSz="457200" rtl="0" eaLnBrk="1" latinLnBrk="0" hangingPunct="1">
              <a:defRPr kumimoji="1" sz="2400" kern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ru-RU" baseline="0" dirty="0"/>
              <a:t>ООО «ФРЭКОМ»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-1" y="0"/>
            <a:ext cx="8543926" cy="850914"/>
          </a:xfrm>
          <a:custGeom>
            <a:avLst/>
            <a:gdLst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8574087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7962178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7638905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7950633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8031451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8112270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5447"/>
              <a:gd name="connsiteY0" fmla="*/ 0 h 975845"/>
              <a:gd name="connsiteX1" fmla="*/ 8574087 w 8575447"/>
              <a:gd name="connsiteY1" fmla="*/ 0 h 975845"/>
              <a:gd name="connsiteX2" fmla="*/ 8575447 w 8575447"/>
              <a:gd name="connsiteY2" fmla="*/ 975845 h 975845"/>
              <a:gd name="connsiteX3" fmla="*/ 0 w 8575447"/>
              <a:gd name="connsiteY3" fmla="*/ 968375 h 975845"/>
              <a:gd name="connsiteX4" fmla="*/ 0 w 8575447"/>
              <a:gd name="connsiteY4" fmla="*/ 0 h 975845"/>
              <a:gd name="connsiteX0" fmla="*/ 0 w 8574087"/>
              <a:gd name="connsiteY0" fmla="*/ 0 h 975845"/>
              <a:gd name="connsiteX1" fmla="*/ 8574087 w 8574087"/>
              <a:gd name="connsiteY1" fmla="*/ 0 h 975845"/>
              <a:gd name="connsiteX2" fmla="*/ 8225240 w 8574087"/>
              <a:gd name="connsiteY2" fmla="*/ 975845 h 975845"/>
              <a:gd name="connsiteX3" fmla="*/ 0 w 8574087"/>
              <a:gd name="connsiteY3" fmla="*/ 968375 h 975845"/>
              <a:gd name="connsiteX4" fmla="*/ 0 w 8574087"/>
              <a:gd name="connsiteY4" fmla="*/ 0 h 975845"/>
              <a:gd name="connsiteX0" fmla="*/ 0 w 8574087"/>
              <a:gd name="connsiteY0" fmla="*/ 0 h 975845"/>
              <a:gd name="connsiteX1" fmla="*/ 8574087 w 8574087"/>
              <a:gd name="connsiteY1" fmla="*/ 0 h 975845"/>
              <a:gd name="connsiteX2" fmla="*/ 8225240 w 8574087"/>
              <a:gd name="connsiteY2" fmla="*/ 975845 h 975845"/>
              <a:gd name="connsiteX3" fmla="*/ 0 w 8574087"/>
              <a:gd name="connsiteY3" fmla="*/ 968375 h 975845"/>
              <a:gd name="connsiteX4" fmla="*/ 0 w 8574087"/>
              <a:gd name="connsiteY4" fmla="*/ 0 h 975845"/>
              <a:gd name="connsiteX0" fmla="*/ 0 w 8574087"/>
              <a:gd name="connsiteY0" fmla="*/ 0 h 975845"/>
              <a:gd name="connsiteX1" fmla="*/ 8574087 w 8574087"/>
              <a:gd name="connsiteY1" fmla="*/ 0 h 975845"/>
              <a:gd name="connsiteX2" fmla="*/ 8225240 w 8574087"/>
              <a:gd name="connsiteY2" fmla="*/ 975845 h 975845"/>
              <a:gd name="connsiteX3" fmla="*/ 0 w 8574087"/>
              <a:gd name="connsiteY3" fmla="*/ 968375 h 975845"/>
              <a:gd name="connsiteX4" fmla="*/ 0 w 8574087"/>
              <a:gd name="connsiteY4" fmla="*/ 0 h 975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4087" h="975845">
                <a:moveTo>
                  <a:pt x="0" y="0"/>
                </a:moveTo>
                <a:lnTo>
                  <a:pt x="8574087" y="0"/>
                </a:lnTo>
                <a:cubicBezTo>
                  <a:pt x="8436579" y="420613"/>
                  <a:pt x="8394584" y="507565"/>
                  <a:pt x="8225240" y="975845"/>
                </a:cubicBezTo>
                <a:lnTo>
                  <a:pt x="0" y="968375"/>
                </a:lnTo>
                <a:lnTo>
                  <a:pt x="0" y="0"/>
                </a:lnTo>
                <a:close/>
              </a:path>
            </a:pathLst>
          </a:custGeom>
          <a:solidFill>
            <a:srgbClr val="3F7897"/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7200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lang="ru-RU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16" name="Rectangle 12"/>
          <p:cNvSpPr/>
          <p:nvPr userDrawn="1"/>
        </p:nvSpPr>
        <p:spPr>
          <a:xfrm>
            <a:off x="0" y="1237539"/>
            <a:ext cx="8220074" cy="25200"/>
          </a:xfrm>
          <a:prstGeom prst="rect">
            <a:avLst/>
          </a:prstGeom>
          <a:gradFill flip="none" rotWithShape="1">
            <a:gsLst>
              <a:gs pos="0">
                <a:srgbClr val="5D96B8"/>
              </a:gs>
              <a:gs pos="100000">
                <a:srgbClr val="B8D65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/>
          </a:p>
        </p:txBody>
      </p:sp>
      <p:sp>
        <p:nvSpPr>
          <p:cNvPr id="20" name="Subtitle 2"/>
          <p:cNvSpPr>
            <a:spLocks noGrp="1"/>
          </p:cNvSpPr>
          <p:nvPr>
            <p:ph type="subTitle" idx="12"/>
          </p:nvPr>
        </p:nvSpPr>
        <p:spPr>
          <a:xfrm>
            <a:off x="-1" y="850914"/>
            <a:ext cx="8220075" cy="386626"/>
          </a:xfrm>
        </p:spPr>
        <p:txBody>
          <a:bodyPr lIns="108000" tIns="0" bIns="0" anchor="ctr" anchorCtr="0">
            <a:normAutofit/>
          </a:bodyPr>
          <a:lstStyle>
            <a:lvl1pPr marL="0" indent="184150" algn="l">
              <a:lnSpc>
                <a:spcPct val="100000"/>
              </a:lnSpc>
              <a:spcBef>
                <a:spcPts val="0"/>
              </a:spcBef>
              <a:buNone/>
              <a:defRPr sz="2000" i="1">
                <a:solidFill>
                  <a:srgbClr val="3F7897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pic>
        <p:nvPicPr>
          <p:cNvPr id="12" name="Изображение 11" descr="logo-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856" y="72238"/>
            <a:ext cx="615717" cy="7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6308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3" descr="footer1-0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2250"/>
            <a:ext cx="91440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0204" y="188232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4980" y="188232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200025" y="6609395"/>
            <a:ext cx="293837" cy="248605"/>
          </a:xfrm>
          <a:prstGeom prst="rect">
            <a:avLst/>
          </a:prstGeom>
        </p:spPr>
        <p:txBody>
          <a:bodyPr anchor="t" anchorCtr="0"/>
          <a:lstStyle>
            <a:lvl1pPr fontAlgn="auto">
              <a:spcBef>
                <a:spcPts val="0"/>
              </a:spcBef>
              <a:spcAft>
                <a:spcPts val="0"/>
              </a:spcAft>
              <a:defRPr kumimoji="0" sz="1100" b="1" baseline="30000">
                <a:solidFill>
                  <a:schemeClr val="bg1"/>
                </a:solidFill>
                <a:latin typeface="+mn-lt"/>
                <a:ea typeface="+mn-ea"/>
                <a:cs typeface="Calibri"/>
              </a:defRPr>
            </a:lvl1pPr>
          </a:lstStyle>
          <a:p>
            <a:pPr>
              <a:defRPr/>
            </a:pPr>
            <a:r>
              <a:rPr lang="ru-RU" dirty="0"/>
              <a:t>©</a:t>
            </a:r>
            <a:endParaRPr lang="ru-RU" baseline="0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8396511" y="6569075"/>
            <a:ext cx="631825" cy="288925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B34E9FE-F0C4-3D4D-AB54-A673C6D37AB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5" name="Footer Placeholder 4"/>
          <p:cNvSpPr txBox="1">
            <a:spLocks/>
          </p:cNvSpPr>
          <p:nvPr/>
        </p:nvSpPr>
        <p:spPr>
          <a:xfrm>
            <a:off x="322520" y="6569075"/>
            <a:ext cx="1229613" cy="288925"/>
          </a:xfrm>
          <a:prstGeom prst="rect">
            <a:avLst/>
          </a:prstGeom>
        </p:spPr>
        <p:txBody>
          <a:bodyPr anchor="t" anchorCtr="0"/>
          <a:lstStyle>
            <a:defPPr>
              <a:defRPr lang="en-US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kumimoji="0" sz="1100" b="1" kern="1200" baseline="30000">
                <a:solidFill>
                  <a:schemeClr val="bg1"/>
                </a:solidFill>
                <a:latin typeface="+mn-lt"/>
                <a:ea typeface="+mn-ea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286000" algn="l" defTabSz="457200" rtl="0" eaLnBrk="1" latinLnBrk="0" hangingPunct="1">
              <a:defRPr kumimoji="1" sz="2400" kern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743200" algn="l" defTabSz="457200" rtl="0" eaLnBrk="1" latinLnBrk="0" hangingPunct="1">
              <a:defRPr kumimoji="1" sz="2400" kern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200400" algn="l" defTabSz="457200" rtl="0" eaLnBrk="1" latinLnBrk="0" hangingPunct="1">
              <a:defRPr kumimoji="1" sz="2400" kern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657600" algn="l" defTabSz="457200" rtl="0" eaLnBrk="1" latinLnBrk="0" hangingPunct="1">
              <a:defRPr kumimoji="1" sz="2400" kern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ru-RU" baseline="0" dirty="0"/>
              <a:t>ООО «ФРЭКОМ»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-1" y="0"/>
            <a:ext cx="8543926" cy="850914"/>
          </a:xfrm>
          <a:custGeom>
            <a:avLst/>
            <a:gdLst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8574087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7962178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7638905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7950633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8031451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8112270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5447"/>
              <a:gd name="connsiteY0" fmla="*/ 0 h 975845"/>
              <a:gd name="connsiteX1" fmla="*/ 8574087 w 8575447"/>
              <a:gd name="connsiteY1" fmla="*/ 0 h 975845"/>
              <a:gd name="connsiteX2" fmla="*/ 8575447 w 8575447"/>
              <a:gd name="connsiteY2" fmla="*/ 975845 h 975845"/>
              <a:gd name="connsiteX3" fmla="*/ 0 w 8575447"/>
              <a:gd name="connsiteY3" fmla="*/ 968375 h 975845"/>
              <a:gd name="connsiteX4" fmla="*/ 0 w 8575447"/>
              <a:gd name="connsiteY4" fmla="*/ 0 h 975845"/>
              <a:gd name="connsiteX0" fmla="*/ 0 w 8574087"/>
              <a:gd name="connsiteY0" fmla="*/ 0 h 975845"/>
              <a:gd name="connsiteX1" fmla="*/ 8574087 w 8574087"/>
              <a:gd name="connsiteY1" fmla="*/ 0 h 975845"/>
              <a:gd name="connsiteX2" fmla="*/ 8225240 w 8574087"/>
              <a:gd name="connsiteY2" fmla="*/ 975845 h 975845"/>
              <a:gd name="connsiteX3" fmla="*/ 0 w 8574087"/>
              <a:gd name="connsiteY3" fmla="*/ 968375 h 975845"/>
              <a:gd name="connsiteX4" fmla="*/ 0 w 8574087"/>
              <a:gd name="connsiteY4" fmla="*/ 0 h 975845"/>
              <a:gd name="connsiteX0" fmla="*/ 0 w 8574087"/>
              <a:gd name="connsiteY0" fmla="*/ 0 h 975845"/>
              <a:gd name="connsiteX1" fmla="*/ 8574087 w 8574087"/>
              <a:gd name="connsiteY1" fmla="*/ 0 h 975845"/>
              <a:gd name="connsiteX2" fmla="*/ 8225240 w 8574087"/>
              <a:gd name="connsiteY2" fmla="*/ 975845 h 975845"/>
              <a:gd name="connsiteX3" fmla="*/ 0 w 8574087"/>
              <a:gd name="connsiteY3" fmla="*/ 968375 h 975845"/>
              <a:gd name="connsiteX4" fmla="*/ 0 w 8574087"/>
              <a:gd name="connsiteY4" fmla="*/ 0 h 975845"/>
              <a:gd name="connsiteX0" fmla="*/ 0 w 8574087"/>
              <a:gd name="connsiteY0" fmla="*/ 0 h 975845"/>
              <a:gd name="connsiteX1" fmla="*/ 8574087 w 8574087"/>
              <a:gd name="connsiteY1" fmla="*/ 0 h 975845"/>
              <a:gd name="connsiteX2" fmla="*/ 8225240 w 8574087"/>
              <a:gd name="connsiteY2" fmla="*/ 975845 h 975845"/>
              <a:gd name="connsiteX3" fmla="*/ 0 w 8574087"/>
              <a:gd name="connsiteY3" fmla="*/ 968375 h 975845"/>
              <a:gd name="connsiteX4" fmla="*/ 0 w 8574087"/>
              <a:gd name="connsiteY4" fmla="*/ 0 h 975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4087" h="975845">
                <a:moveTo>
                  <a:pt x="0" y="0"/>
                </a:moveTo>
                <a:lnTo>
                  <a:pt x="8574087" y="0"/>
                </a:lnTo>
                <a:cubicBezTo>
                  <a:pt x="8436579" y="420613"/>
                  <a:pt x="8394584" y="507565"/>
                  <a:pt x="8225240" y="975845"/>
                </a:cubicBezTo>
                <a:lnTo>
                  <a:pt x="0" y="968375"/>
                </a:lnTo>
                <a:lnTo>
                  <a:pt x="0" y="0"/>
                </a:lnTo>
                <a:close/>
              </a:path>
            </a:pathLst>
          </a:custGeom>
          <a:solidFill>
            <a:srgbClr val="3F7897"/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7200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lang="ru-RU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14" name="Rectangle 12"/>
          <p:cNvSpPr/>
          <p:nvPr userDrawn="1"/>
        </p:nvSpPr>
        <p:spPr>
          <a:xfrm>
            <a:off x="0" y="1237539"/>
            <a:ext cx="8220074" cy="25200"/>
          </a:xfrm>
          <a:prstGeom prst="rect">
            <a:avLst/>
          </a:prstGeom>
          <a:gradFill flip="none" rotWithShape="1">
            <a:gsLst>
              <a:gs pos="0">
                <a:srgbClr val="5D96B8"/>
              </a:gs>
              <a:gs pos="100000">
                <a:srgbClr val="B8D65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/>
          </a:p>
        </p:txBody>
      </p:sp>
      <p:sp>
        <p:nvSpPr>
          <p:cNvPr id="17" name="Subtitle 2"/>
          <p:cNvSpPr>
            <a:spLocks noGrp="1"/>
          </p:cNvSpPr>
          <p:nvPr>
            <p:ph type="subTitle" idx="12"/>
          </p:nvPr>
        </p:nvSpPr>
        <p:spPr>
          <a:xfrm>
            <a:off x="-1" y="850914"/>
            <a:ext cx="8220075" cy="386626"/>
          </a:xfrm>
        </p:spPr>
        <p:txBody>
          <a:bodyPr lIns="108000" tIns="0" bIns="0" anchor="ctr" anchorCtr="0">
            <a:normAutofit/>
          </a:bodyPr>
          <a:lstStyle>
            <a:lvl1pPr marL="0" indent="184150" algn="l">
              <a:lnSpc>
                <a:spcPct val="100000"/>
              </a:lnSpc>
              <a:spcBef>
                <a:spcPts val="0"/>
              </a:spcBef>
              <a:buNone/>
              <a:defRPr sz="2000" i="1">
                <a:solidFill>
                  <a:srgbClr val="3F7897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pic>
        <p:nvPicPr>
          <p:cNvPr id="16" name="Изображение 15" descr="logo-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856" y="72238"/>
            <a:ext cx="615717" cy="7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1984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5" descr="footer1-0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2250"/>
            <a:ext cx="91440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6928" y="1407394"/>
            <a:ext cx="3892266" cy="527915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rgbClr val="B8D65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0725" y="2071541"/>
            <a:ext cx="3892266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4901" y="1407394"/>
            <a:ext cx="3892266" cy="527915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rgbClr val="00467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8698" y="2071541"/>
            <a:ext cx="3892266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200025" y="6609395"/>
            <a:ext cx="293837" cy="248605"/>
          </a:xfrm>
          <a:prstGeom prst="rect">
            <a:avLst/>
          </a:prstGeom>
        </p:spPr>
        <p:txBody>
          <a:bodyPr anchor="t" anchorCtr="0"/>
          <a:lstStyle>
            <a:lvl1pPr fontAlgn="auto">
              <a:spcBef>
                <a:spcPts val="0"/>
              </a:spcBef>
              <a:spcAft>
                <a:spcPts val="0"/>
              </a:spcAft>
              <a:defRPr kumimoji="0" sz="1100" b="1" baseline="30000">
                <a:solidFill>
                  <a:schemeClr val="bg1"/>
                </a:solidFill>
                <a:latin typeface="+mn-lt"/>
                <a:ea typeface="+mn-ea"/>
                <a:cs typeface="Calibri"/>
              </a:defRPr>
            </a:lvl1pPr>
          </a:lstStyle>
          <a:p>
            <a:pPr>
              <a:defRPr/>
            </a:pPr>
            <a:r>
              <a:rPr lang="ru-RU" dirty="0"/>
              <a:t>©</a:t>
            </a:r>
            <a:endParaRPr lang="ru-RU" baseline="0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8396511" y="6569075"/>
            <a:ext cx="631825" cy="288925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B34E9FE-F0C4-3D4D-AB54-A673C6D37AB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7" name="Footer Placeholder 4"/>
          <p:cNvSpPr txBox="1">
            <a:spLocks/>
          </p:cNvSpPr>
          <p:nvPr/>
        </p:nvSpPr>
        <p:spPr>
          <a:xfrm>
            <a:off x="322520" y="6569075"/>
            <a:ext cx="1229613" cy="288925"/>
          </a:xfrm>
          <a:prstGeom prst="rect">
            <a:avLst/>
          </a:prstGeom>
        </p:spPr>
        <p:txBody>
          <a:bodyPr anchor="t" anchorCtr="0"/>
          <a:lstStyle>
            <a:defPPr>
              <a:defRPr lang="en-US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kumimoji="0" sz="1100" b="1" kern="1200" baseline="30000">
                <a:solidFill>
                  <a:schemeClr val="bg1"/>
                </a:solidFill>
                <a:latin typeface="+mn-lt"/>
                <a:ea typeface="+mn-ea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286000" algn="l" defTabSz="457200" rtl="0" eaLnBrk="1" latinLnBrk="0" hangingPunct="1">
              <a:defRPr kumimoji="1" sz="2400" kern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743200" algn="l" defTabSz="457200" rtl="0" eaLnBrk="1" latinLnBrk="0" hangingPunct="1">
              <a:defRPr kumimoji="1" sz="2400" kern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200400" algn="l" defTabSz="457200" rtl="0" eaLnBrk="1" latinLnBrk="0" hangingPunct="1">
              <a:defRPr kumimoji="1" sz="2400" kern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657600" algn="l" defTabSz="457200" rtl="0" eaLnBrk="1" latinLnBrk="0" hangingPunct="1">
              <a:defRPr kumimoji="1" sz="2400" kern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ru-RU" baseline="0" dirty="0"/>
              <a:t>ООО «ФРЭКОМ»</a:t>
            </a:r>
          </a:p>
        </p:txBody>
      </p:sp>
      <p:sp>
        <p:nvSpPr>
          <p:cNvPr id="14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-1" y="0"/>
            <a:ext cx="8543926" cy="850914"/>
          </a:xfrm>
          <a:custGeom>
            <a:avLst/>
            <a:gdLst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8574087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7962178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7638905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7950633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8031451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8112270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5447"/>
              <a:gd name="connsiteY0" fmla="*/ 0 h 975845"/>
              <a:gd name="connsiteX1" fmla="*/ 8574087 w 8575447"/>
              <a:gd name="connsiteY1" fmla="*/ 0 h 975845"/>
              <a:gd name="connsiteX2" fmla="*/ 8575447 w 8575447"/>
              <a:gd name="connsiteY2" fmla="*/ 975845 h 975845"/>
              <a:gd name="connsiteX3" fmla="*/ 0 w 8575447"/>
              <a:gd name="connsiteY3" fmla="*/ 968375 h 975845"/>
              <a:gd name="connsiteX4" fmla="*/ 0 w 8575447"/>
              <a:gd name="connsiteY4" fmla="*/ 0 h 975845"/>
              <a:gd name="connsiteX0" fmla="*/ 0 w 8574087"/>
              <a:gd name="connsiteY0" fmla="*/ 0 h 975845"/>
              <a:gd name="connsiteX1" fmla="*/ 8574087 w 8574087"/>
              <a:gd name="connsiteY1" fmla="*/ 0 h 975845"/>
              <a:gd name="connsiteX2" fmla="*/ 8225240 w 8574087"/>
              <a:gd name="connsiteY2" fmla="*/ 975845 h 975845"/>
              <a:gd name="connsiteX3" fmla="*/ 0 w 8574087"/>
              <a:gd name="connsiteY3" fmla="*/ 968375 h 975845"/>
              <a:gd name="connsiteX4" fmla="*/ 0 w 8574087"/>
              <a:gd name="connsiteY4" fmla="*/ 0 h 975845"/>
              <a:gd name="connsiteX0" fmla="*/ 0 w 8574087"/>
              <a:gd name="connsiteY0" fmla="*/ 0 h 975845"/>
              <a:gd name="connsiteX1" fmla="*/ 8574087 w 8574087"/>
              <a:gd name="connsiteY1" fmla="*/ 0 h 975845"/>
              <a:gd name="connsiteX2" fmla="*/ 8225240 w 8574087"/>
              <a:gd name="connsiteY2" fmla="*/ 975845 h 975845"/>
              <a:gd name="connsiteX3" fmla="*/ 0 w 8574087"/>
              <a:gd name="connsiteY3" fmla="*/ 968375 h 975845"/>
              <a:gd name="connsiteX4" fmla="*/ 0 w 8574087"/>
              <a:gd name="connsiteY4" fmla="*/ 0 h 975845"/>
              <a:gd name="connsiteX0" fmla="*/ 0 w 8574087"/>
              <a:gd name="connsiteY0" fmla="*/ 0 h 975845"/>
              <a:gd name="connsiteX1" fmla="*/ 8574087 w 8574087"/>
              <a:gd name="connsiteY1" fmla="*/ 0 h 975845"/>
              <a:gd name="connsiteX2" fmla="*/ 8225240 w 8574087"/>
              <a:gd name="connsiteY2" fmla="*/ 975845 h 975845"/>
              <a:gd name="connsiteX3" fmla="*/ 0 w 8574087"/>
              <a:gd name="connsiteY3" fmla="*/ 968375 h 975845"/>
              <a:gd name="connsiteX4" fmla="*/ 0 w 8574087"/>
              <a:gd name="connsiteY4" fmla="*/ 0 h 975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4087" h="975845">
                <a:moveTo>
                  <a:pt x="0" y="0"/>
                </a:moveTo>
                <a:lnTo>
                  <a:pt x="8574087" y="0"/>
                </a:lnTo>
                <a:cubicBezTo>
                  <a:pt x="8436579" y="420613"/>
                  <a:pt x="8394584" y="507565"/>
                  <a:pt x="8225240" y="975845"/>
                </a:cubicBezTo>
                <a:lnTo>
                  <a:pt x="0" y="968375"/>
                </a:lnTo>
                <a:lnTo>
                  <a:pt x="0" y="0"/>
                </a:lnTo>
                <a:close/>
              </a:path>
            </a:pathLst>
          </a:custGeom>
          <a:solidFill>
            <a:srgbClr val="3F7897"/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7200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lang="ru-RU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20" name="Rectangle 12"/>
          <p:cNvSpPr/>
          <p:nvPr userDrawn="1"/>
        </p:nvSpPr>
        <p:spPr>
          <a:xfrm>
            <a:off x="0" y="1237539"/>
            <a:ext cx="8220074" cy="25200"/>
          </a:xfrm>
          <a:prstGeom prst="rect">
            <a:avLst/>
          </a:prstGeom>
          <a:gradFill flip="none" rotWithShape="1">
            <a:gsLst>
              <a:gs pos="0">
                <a:srgbClr val="5D96B8"/>
              </a:gs>
              <a:gs pos="100000">
                <a:srgbClr val="B8D65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/>
          </a:p>
        </p:txBody>
      </p:sp>
      <p:sp>
        <p:nvSpPr>
          <p:cNvPr id="22" name="Subtitle 2"/>
          <p:cNvSpPr>
            <a:spLocks noGrp="1"/>
          </p:cNvSpPr>
          <p:nvPr>
            <p:ph type="subTitle" idx="12"/>
          </p:nvPr>
        </p:nvSpPr>
        <p:spPr>
          <a:xfrm>
            <a:off x="-1" y="850914"/>
            <a:ext cx="8220075" cy="386626"/>
          </a:xfrm>
        </p:spPr>
        <p:txBody>
          <a:bodyPr lIns="108000" tIns="0" bIns="0" anchor="ctr" anchorCtr="0">
            <a:normAutofit/>
          </a:bodyPr>
          <a:lstStyle>
            <a:lvl1pPr marL="0" indent="184150" algn="l">
              <a:lnSpc>
                <a:spcPct val="100000"/>
              </a:lnSpc>
              <a:spcBef>
                <a:spcPts val="0"/>
              </a:spcBef>
              <a:buNone/>
              <a:defRPr sz="2000" i="1">
                <a:solidFill>
                  <a:srgbClr val="3F7897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pic>
        <p:nvPicPr>
          <p:cNvPr id="15" name="Изображение 14" descr="logo-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856" y="72238"/>
            <a:ext cx="615717" cy="7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5476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footer1-0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2250"/>
            <a:ext cx="91440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200025" y="6609395"/>
            <a:ext cx="293837" cy="248605"/>
          </a:xfrm>
          <a:prstGeom prst="rect">
            <a:avLst/>
          </a:prstGeom>
        </p:spPr>
        <p:txBody>
          <a:bodyPr anchor="t" anchorCtr="0"/>
          <a:lstStyle>
            <a:lvl1pPr fontAlgn="auto">
              <a:spcBef>
                <a:spcPts val="0"/>
              </a:spcBef>
              <a:spcAft>
                <a:spcPts val="0"/>
              </a:spcAft>
              <a:defRPr kumimoji="0" sz="1100" b="1" baseline="30000">
                <a:solidFill>
                  <a:schemeClr val="bg1"/>
                </a:solidFill>
                <a:latin typeface="+mn-lt"/>
                <a:ea typeface="+mn-ea"/>
                <a:cs typeface="Calibri"/>
              </a:defRPr>
            </a:lvl1pPr>
          </a:lstStyle>
          <a:p>
            <a:pPr>
              <a:defRPr/>
            </a:pPr>
            <a:r>
              <a:rPr lang="ru-RU" dirty="0"/>
              <a:t>©</a:t>
            </a:r>
            <a:endParaRPr lang="ru-RU" baseline="0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8396511" y="6569075"/>
            <a:ext cx="631825" cy="288925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B34E9FE-F0C4-3D4D-AB54-A673C6D37AB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Footer Placeholder 4"/>
          <p:cNvSpPr txBox="1">
            <a:spLocks/>
          </p:cNvSpPr>
          <p:nvPr/>
        </p:nvSpPr>
        <p:spPr>
          <a:xfrm>
            <a:off x="322520" y="6569075"/>
            <a:ext cx="1229613" cy="288925"/>
          </a:xfrm>
          <a:prstGeom prst="rect">
            <a:avLst/>
          </a:prstGeom>
        </p:spPr>
        <p:txBody>
          <a:bodyPr anchor="t" anchorCtr="0"/>
          <a:lstStyle>
            <a:defPPr>
              <a:defRPr lang="en-US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kumimoji="0" sz="1100" b="1" kern="1200" baseline="30000">
                <a:solidFill>
                  <a:schemeClr val="bg1"/>
                </a:solidFill>
                <a:latin typeface="+mn-lt"/>
                <a:ea typeface="+mn-ea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286000" algn="l" defTabSz="457200" rtl="0" eaLnBrk="1" latinLnBrk="0" hangingPunct="1">
              <a:defRPr kumimoji="1" sz="2400" kern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743200" algn="l" defTabSz="457200" rtl="0" eaLnBrk="1" latinLnBrk="0" hangingPunct="1">
              <a:defRPr kumimoji="1" sz="2400" kern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200400" algn="l" defTabSz="457200" rtl="0" eaLnBrk="1" latinLnBrk="0" hangingPunct="1">
              <a:defRPr kumimoji="1" sz="2400" kern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657600" algn="l" defTabSz="457200" rtl="0" eaLnBrk="1" latinLnBrk="0" hangingPunct="1">
              <a:defRPr kumimoji="1" sz="2400" kern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ru-RU" baseline="0" dirty="0"/>
              <a:t>ООО «ФРЭКОМ»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-1" y="0"/>
            <a:ext cx="8543926" cy="850914"/>
          </a:xfrm>
          <a:custGeom>
            <a:avLst/>
            <a:gdLst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8574087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7962178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7638905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7950633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8031451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8112270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5447"/>
              <a:gd name="connsiteY0" fmla="*/ 0 h 975845"/>
              <a:gd name="connsiteX1" fmla="*/ 8574087 w 8575447"/>
              <a:gd name="connsiteY1" fmla="*/ 0 h 975845"/>
              <a:gd name="connsiteX2" fmla="*/ 8575447 w 8575447"/>
              <a:gd name="connsiteY2" fmla="*/ 975845 h 975845"/>
              <a:gd name="connsiteX3" fmla="*/ 0 w 8575447"/>
              <a:gd name="connsiteY3" fmla="*/ 968375 h 975845"/>
              <a:gd name="connsiteX4" fmla="*/ 0 w 8575447"/>
              <a:gd name="connsiteY4" fmla="*/ 0 h 975845"/>
              <a:gd name="connsiteX0" fmla="*/ 0 w 8574087"/>
              <a:gd name="connsiteY0" fmla="*/ 0 h 975845"/>
              <a:gd name="connsiteX1" fmla="*/ 8574087 w 8574087"/>
              <a:gd name="connsiteY1" fmla="*/ 0 h 975845"/>
              <a:gd name="connsiteX2" fmla="*/ 8225240 w 8574087"/>
              <a:gd name="connsiteY2" fmla="*/ 975845 h 975845"/>
              <a:gd name="connsiteX3" fmla="*/ 0 w 8574087"/>
              <a:gd name="connsiteY3" fmla="*/ 968375 h 975845"/>
              <a:gd name="connsiteX4" fmla="*/ 0 w 8574087"/>
              <a:gd name="connsiteY4" fmla="*/ 0 h 975845"/>
              <a:gd name="connsiteX0" fmla="*/ 0 w 8574087"/>
              <a:gd name="connsiteY0" fmla="*/ 0 h 975845"/>
              <a:gd name="connsiteX1" fmla="*/ 8574087 w 8574087"/>
              <a:gd name="connsiteY1" fmla="*/ 0 h 975845"/>
              <a:gd name="connsiteX2" fmla="*/ 8225240 w 8574087"/>
              <a:gd name="connsiteY2" fmla="*/ 975845 h 975845"/>
              <a:gd name="connsiteX3" fmla="*/ 0 w 8574087"/>
              <a:gd name="connsiteY3" fmla="*/ 968375 h 975845"/>
              <a:gd name="connsiteX4" fmla="*/ 0 w 8574087"/>
              <a:gd name="connsiteY4" fmla="*/ 0 h 975845"/>
              <a:gd name="connsiteX0" fmla="*/ 0 w 8574087"/>
              <a:gd name="connsiteY0" fmla="*/ 0 h 975845"/>
              <a:gd name="connsiteX1" fmla="*/ 8574087 w 8574087"/>
              <a:gd name="connsiteY1" fmla="*/ 0 h 975845"/>
              <a:gd name="connsiteX2" fmla="*/ 8225240 w 8574087"/>
              <a:gd name="connsiteY2" fmla="*/ 975845 h 975845"/>
              <a:gd name="connsiteX3" fmla="*/ 0 w 8574087"/>
              <a:gd name="connsiteY3" fmla="*/ 968375 h 975845"/>
              <a:gd name="connsiteX4" fmla="*/ 0 w 8574087"/>
              <a:gd name="connsiteY4" fmla="*/ 0 h 975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4087" h="975845">
                <a:moveTo>
                  <a:pt x="0" y="0"/>
                </a:moveTo>
                <a:lnTo>
                  <a:pt x="8574087" y="0"/>
                </a:lnTo>
                <a:cubicBezTo>
                  <a:pt x="8436579" y="420613"/>
                  <a:pt x="8394584" y="507565"/>
                  <a:pt x="8225240" y="975845"/>
                </a:cubicBezTo>
                <a:lnTo>
                  <a:pt x="0" y="968375"/>
                </a:lnTo>
                <a:lnTo>
                  <a:pt x="0" y="0"/>
                </a:lnTo>
                <a:close/>
              </a:path>
            </a:pathLst>
          </a:custGeom>
          <a:solidFill>
            <a:srgbClr val="3F7897"/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7200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lang="ru-RU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15" name="Rectangle 12"/>
          <p:cNvSpPr/>
          <p:nvPr userDrawn="1"/>
        </p:nvSpPr>
        <p:spPr>
          <a:xfrm>
            <a:off x="0" y="1237539"/>
            <a:ext cx="8220074" cy="25200"/>
          </a:xfrm>
          <a:prstGeom prst="rect">
            <a:avLst/>
          </a:prstGeom>
          <a:gradFill flip="none" rotWithShape="1">
            <a:gsLst>
              <a:gs pos="0">
                <a:srgbClr val="5D96B8"/>
              </a:gs>
              <a:gs pos="100000">
                <a:srgbClr val="B8D65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/>
          </a:p>
        </p:txBody>
      </p:sp>
      <p:sp>
        <p:nvSpPr>
          <p:cNvPr id="19" name="Subtitle 2"/>
          <p:cNvSpPr>
            <a:spLocks noGrp="1"/>
          </p:cNvSpPr>
          <p:nvPr>
            <p:ph type="subTitle" idx="12"/>
          </p:nvPr>
        </p:nvSpPr>
        <p:spPr>
          <a:xfrm>
            <a:off x="-1" y="850914"/>
            <a:ext cx="8220075" cy="386626"/>
          </a:xfrm>
        </p:spPr>
        <p:txBody>
          <a:bodyPr lIns="108000" tIns="0" bIns="0" anchor="ctr" anchorCtr="0">
            <a:normAutofit/>
          </a:bodyPr>
          <a:lstStyle>
            <a:lvl1pPr marL="0" indent="184150" algn="l">
              <a:lnSpc>
                <a:spcPct val="100000"/>
              </a:lnSpc>
              <a:spcBef>
                <a:spcPts val="0"/>
              </a:spcBef>
              <a:buNone/>
              <a:defRPr sz="2000" i="1">
                <a:solidFill>
                  <a:srgbClr val="3F7897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pic>
        <p:nvPicPr>
          <p:cNvPr id="14" name="Изображение 13" descr="logo-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856" y="72238"/>
            <a:ext cx="615717" cy="7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6021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4" descr="footer1-0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2250"/>
            <a:ext cx="91440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200025" y="6609395"/>
            <a:ext cx="293837" cy="248605"/>
          </a:xfrm>
          <a:prstGeom prst="rect">
            <a:avLst/>
          </a:prstGeom>
        </p:spPr>
        <p:txBody>
          <a:bodyPr anchor="t" anchorCtr="0"/>
          <a:lstStyle>
            <a:lvl1pPr fontAlgn="auto">
              <a:spcBef>
                <a:spcPts val="0"/>
              </a:spcBef>
              <a:spcAft>
                <a:spcPts val="0"/>
              </a:spcAft>
              <a:defRPr kumimoji="0" sz="1100" b="1" baseline="30000">
                <a:solidFill>
                  <a:schemeClr val="bg1"/>
                </a:solidFill>
                <a:latin typeface="+mn-lt"/>
                <a:ea typeface="+mn-ea"/>
                <a:cs typeface="Calibri"/>
              </a:defRPr>
            </a:lvl1pPr>
          </a:lstStyle>
          <a:p>
            <a:pPr>
              <a:defRPr/>
            </a:pPr>
            <a:r>
              <a:rPr lang="ru-RU" dirty="0"/>
              <a:t>©</a:t>
            </a:r>
            <a:endParaRPr lang="ru-RU" baseline="0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8396511" y="6569075"/>
            <a:ext cx="631825" cy="288925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B34E9FE-F0C4-3D4D-AB54-A673C6D37AB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Footer Placeholder 4"/>
          <p:cNvSpPr txBox="1">
            <a:spLocks/>
          </p:cNvSpPr>
          <p:nvPr/>
        </p:nvSpPr>
        <p:spPr>
          <a:xfrm>
            <a:off x="322520" y="6569075"/>
            <a:ext cx="1229613" cy="288925"/>
          </a:xfrm>
          <a:prstGeom prst="rect">
            <a:avLst/>
          </a:prstGeom>
        </p:spPr>
        <p:txBody>
          <a:bodyPr anchor="t" anchorCtr="0"/>
          <a:lstStyle>
            <a:defPPr>
              <a:defRPr lang="en-US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kumimoji="0" sz="1100" b="1" kern="1200" baseline="30000">
                <a:solidFill>
                  <a:schemeClr val="bg1"/>
                </a:solidFill>
                <a:latin typeface="+mn-lt"/>
                <a:ea typeface="+mn-ea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286000" algn="l" defTabSz="457200" rtl="0" eaLnBrk="1" latinLnBrk="0" hangingPunct="1">
              <a:defRPr kumimoji="1" sz="2400" kern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743200" algn="l" defTabSz="457200" rtl="0" eaLnBrk="1" latinLnBrk="0" hangingPunct="1">
              <a:defRPr kumimoji="1" sz="2400" kern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200400" algn="l" defTabSz="457200" rtl="0" eaLnBrk="1" latinLnBrk="0" hangingPunct="1">
              <a:defRPr kumimoji="1" sz="2400" kern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657600" algn="l" defTabSz="457200" rtl="0" eaLnBrk="1" latinLnBrk="0" hangingPunct="1">
              <a:defRPr kumimoji="1" sz="2400" kern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ru-RU" baseline="0" dirty="0"/>
              <a:t>ООО «ФРЭКОМ»</a:t>
            </a:r>
          </a:p>
        </p:txBody>
      </p:sp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-1" y="0"/>
            <a:ext cx="8543926" cy="850914"/>
          </a:xfrm>
          <a:custGeom>
            <a:avLst/>
            <a:gdLst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8574087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7962178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7638905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7950633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8031451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8112270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5447"/>
              <a:gd name="connsiteY0" fmla="*/ 0 h 975845"/>
              <a:gd name="connsiteX1" fmla="*/ 8574087 w 8575447"/>
              <a:gd name="connsiteY1" fmla="*/ 0 h 975845"/>
              <a:gd name="connsiteX2" fmla="*/ 8575447 w 8575447"/>
              <a:gd name="connsiteY2" fmla="*/ 975845 h 975845"/>
              <a:gd name="connsiteX3" fmla="*/ 0 w 8575447"/>
              <a:gd name="connsiteY3" fmla="*/ 968375 h 975845"/>
              <a:gd name="connsiteX4" fmla="*/ 0 w 8575447"/>
              <a:gd name="connsiteY4" fmla="*/ 0 h 975845"/>
              <a:gd name="connsiteX0" fmla="*/ 0 w 8574087"/>
              <a:gd name="connsiteY0" fmla="*/ 0 h 975845"/>
              <a:gd name="connsiteX1" fmla="*/ 8574087 w 8574087"/>
              <a:gd name="connsiteY1" fmla="*/ 0 h 975845"/>
              <a:gd name="connsiteX2" fmla="*/ 8225240 w 8574087"/>
              <a:gd name="connsiteY2" fmla="*/ 975845 h 975845"/>
              <a:gd name="connsiteX3" fmla="*/ 0 w 8574087"/>
              <a:gd name="connsiteY3" fmla="*/ 968375 h 975845"/>
              <a:gd name="connsiteX4" fmla="*/ 0 w 8574087"/>
              <a:gd name="connsiteY4" fmla="*/ 0 h 975845"/>
              <a:gd name="connsiteX0" fmla="*/ 0 w 8574087"/>
              <a:gd name="connsiteY0" fmla="*/ 0 h 975845"/>
              <a:gd name="connsiteX1" fmla="*/ 8574087 w 8574087"/>
              <a:gd name="connsiteY1" fmla="*/ 0 h 975845"/>
              <a:gd name="connsiteX2" fmla="*/ 8225240 w 8574087"/>
              <a:gd name="connsiteY2" fmla="*/ 975845 h 975845"/>
              <a:gd name="connsiteX3" fmla="*/ 0 w 8574087"/>
              <a:gd name="connsiteY3" fmla="*/ 968375 h 975845"/>
              <a:gd name="connsiteX4" fmla="*/ 0 w 8574087"/>
              <a:gd name="connsiteY4" fmla="*/ 0 h 975845"/>
              <a:gd name="connsiteX0" fmla="*/ 0 w 8574087"/>
              <a:gd name="connsiteY0" fmla="*/ 0 h 975845"/>
              <a:gd name="connsiteX1" fmla="*/ 8574087 w 8574087"/>
              <a:gd name="connsiteY1" fmla="*/ 0 h 975845"/>
              <a:gd name="connsiteX2" fmla="*/ 8225240 w 8574087"/>
              <a:gd name="connsiteY2" fmla="*/ 975845 h 975845"/>
              <a:gd name="connsiteX3" fmla="*/ 0 w 8574087"/>
              <a:gd name="connsiteY3" fmla="*/ 968375 h 975845"/>
              <a:gd name="connsiteX4" fmla="*/ 0 w 8574087"/>
              <a:gd name="connsiteY4" fmla="*/ 0 h 975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4087" h="975845">
                <a:moveTo>
                  <a:pt x="0" y="0"/>
                </a:moveTo>
                <a:lnTo>
                  <a:pt x="8574087" y="0"/>
                </a:lnTo>
                <a:cubicBezTo>
                  <a:pt x="8436579" y="420613"/>
                  <a:pt x="8394584" y="507565"/>
                  <a:pt x="8225240" y="975845"/>
                </a:cubicBezTo>
                <a:lnTo>
                  <a:pt x="0" y="968375"/>
                </a:lnTo>
                <a:lnTo>
                  <a:pt x="0" y="0"/>
                </a:lnTo>
                <a:close/>
              </a:path>
            </a:pathLst>
          </a:custGeom>
          <a:solidFill>
            <a:srgbClr val="3F7897"/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7200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lang="ru-RU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pic>
        <p:nvPicPr>
          <p:cNvPr id="8" name="Изображение 7" descr="logo-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856" y="72238"/>
            <a:ext cx="615717" cy="7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9767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3" descr="footer1-0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2250"/>
            <a:ext cx="91440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6293" y="1561603"/>
            <a:ext cx="3738200" cy="467228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941" y="1561602"/>
            <a:ext cx="4069080" cy="4672282"/>
          </a:xfrm>
        </p:spPr>
        <p:txBody>
          <a:bodyPr>
            <a:normAutofit/>
          </a:bodyPr>
          <a:lstStyle>
            <a:lvl1pPr marL="0" indent="0" algn="l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200025" y="6609395"/>
            <a:ext cx="293837" cy="248605"/>
          </a:xfrm>
          <a:prstGeom prst="rect">
            <a:avLst/>
          </a:prstGeom>
        </p:spPr>
        <p:txBody>
          <a:bodyPr anchor="t" anchorCtr="0"/>
          <a:lstStyle>
            <a:lvl1pPr fontAlgn="auto">
              <a:spcBef>
                <a:spcPts val="0"/>
              </a:spcBef>
              <a:spcAft>
                <a:spcPts val="0"/>
              </a:spcAft>
              <a:defRPr kumimoji="0" sz="1100" b="1" baseline="30000">
                <a:solidFill>
                  <a:schemeClr val="bg1"/>
                </a:solidFill>
                <a:latin typeface="+mn-lt"/>
                <a:ea typeface="+mn-ea"/>
                <a:cs typeface="Calibri"/>
              </a:defRPr>
            </a:lvl1pPr>
          </a:lstStyle>
          <a:p>
            <a:pPr>
              <a:defRPr/>
            </a:pPr>
            <a:r>
              <a:rPr lang="ru-RU" dirty="0"/>
              <a:t>©</a:t>
            </a:r>
            <a:endParaRPr lang="ru-RU" baseline="0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8396511" y="6569075"/>
            <a:ext cx="631825" cy="288925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B34E9FE-F0C4-3D4D-AB54-A673C6D37AB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5" name="Footer Placeholder 4"/>
          <p:cNvSpPr txBox="1">
            <a:spLocks/>
          </p:cNvSpPr>
          <p:nvPr/>
        </p:nvSpPr>
        <p:spPr>
          <a:xfrm>
            <a:off x="322520" y="6569075"/>
            <a:ext cx="1229613" cy="288925"/>
          </a:xfrm>
          <a:prstGeom prst="rect">
            <a:avLst/>
          </a:prstGeom>
        </p:spPr>
        <p:txBody>
          <a:bodyPr anchor="t" anchorCtr="0"/>
          <a:lstStyle>
            <a:defPPr>
              <a:defRPr lang="en-US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kumimoji="0" sz="1100" b="1" kern="1200" baseline="30000">
                <a:solidFill>
                  <a:schemeClr val="bg1"/>
                </a:solidFill>
                <a:latin typeface="+mn-lt"/>
                <a:ea typeface="+mn-ea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286000" algn="l" defTabSz="457200" rtl="0" eaLnBrk="1" latinLnBrk="0" hangingPunct="1">
              <a:defRPr kumimoji="1" sz="2400" kern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743200" algn="l" defTabSz="457200" rtl="0" eaLnBrk="1" latinLnBrk="0" hangingPunct="1">
              <a:defRPr kumimoji="1" sz="2400" kern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200400" algn="l" defTabSz="457200" rtl="0" eaLnBrk="1" latinLnBrk="0" hangingPunct="1">
              <a:defRPr kumimoji="1" sz="2400" kern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657600" algn="l" defTabSz="457200" rtl="0" eaLnBrk="1" latinLnBrk="0" hangingPunct="1">
              <a:defRPr kumimoji="1" sz="2400" kern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ru-RU" baseline="0" dirty="0"/>
              <a:t>ООО «ФРЭКОМ»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-1" y="0"/>
            <a:ext cx="8543926" cy="850914"/>
          </a:xfrm>
          <a:custGeom>
            <a:avLst/>
            <a:gdLst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8574087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7962178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7638905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7950633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8031451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8112270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5447"/>
              <a:gd name="connsiteY0" fmla="*/ 0 h 975845"/>
              <a:gd name="connsiteX1" fmla="*/ 8574087 w 8575447"/>
              <a:gd name="connsiteY1" fmla="*/ 0 h 975845"/>
              <a:gd name="connsiteX2" fmla="*/ 8575447 w 8575447"/>
              <a:gd name="connsiteY2" fmla="*/ 975845 h 975845"/>
              <a:gd name="connsiteX3" fmla="*/ 0 w 8575447"/>
              <a:gd name="connsiteY3" fmla="*/ 968375 h 975845"/>
              <a:gd name="connsiteX4" fmla="*/ 0 w 8575447"/>
              <a:gd name="connsiteY4" fmla="*/ 0 h 975845"/>
              <a:gd name="connsiteX0" fmla="*/ 0 w 8574087"/>
              <a:gd name="connsiteY0" fmla="*/ 0 h 975845"/>
              <a:gd name="connsiteX1" fmla="*/ 8574087 w 8574087"/>
              <a:gd name="connsiteY1" fmla="*/ 0 h 975845"/>
              <a:gd name="connsiteX2" fmla="*/ 8225240 w 8574087"/>
              <a:gd name="connsiteY2" fmla="*/ 975845 h 975845"/>
              <a:gd name="connsiteX3" fmla="*/ 0 w 8574087"/>
              <a:gd name="connsiteY3" fmla="*/ 968375 h 975845"/>
              <a:gd name="connsiteX4" fmla="*/ 0 w 8574087"/>
              <a:gd name="connsiteY4" fmla="*/ 0 h 975845"/>
              <a:gd name="connsiteX0" fmla="*/ 0 w 8574087"/>
              <a:gd name="connsiteY0" fmla="*/ 0 h 975845"/>
              <a:gd name="connsiteX1" fmla="*/ 8574087 w 8574087"/>
              <a:gd name="connsiteY1" fmla="*/ 0 h 975845"/>
              <a:gd name="connsiteX2" fmla="*/ 8225240 w 8574087"/>
              <a:gd name="connsiteY2" fmla="*/ 975845 h 975845"/>
              <a:gd name="connsiteX3" fmla="*/ 0 w 8574087"/>
              <a:gd name="connsiteY3" fmla="*/ 968375 h 975845"/>
              <a:gd name="connsiteX4" fmla="*/ 0 w 8574087"/>
              <a:gd name="connsiteY4" fmla="*/ 0 h 975845"/>
              <a:gd name="connsiteX0" fmla="*/ 0 w 8574087"/>
              <a:gd name="connsiteY0" fmla="*/ 0 h 975845"/>
              <a:gd name="connsiteX1" fmla="*/ 8574087 w 8574087"/>
              <a:gd name="connsiteY1" fmla="*/ 0 h 975845"/>
              <a:gd name="connsiteX2" fmla="*/ 8225240 w 8574087"/>
              <a:gd name="connsiteY2" fmla="*/ 975845 h 975845"/>
              <a:gd name="connsiteX3" fmla="*/ 0 w 8574087"/>
              <a:gd name="connsiteY3" fmla="*/ 968375 h 975845"/>
              <a:gd name="connsiteX4" fmla="*/ 0 w 8574087"/>
              <a:gd name="connsiteY4" fmla="*/ 0 h 975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4087" h="975845">
                <a:moveTo>
                  <a:pt x="0" y="0"/>
                </a:moveTo>
                <a:lnTo>
                  <a:pt x="8574087" y="0"/>
                </a:lnTo>
                <a:cubicBezTo>
                  <a:pt x="8436579" y="420613"/>
                  <a:pt x="8394584" y="507565"/>
                  <a:pt x="8225240" y="975845"/>
                </a:cubicBezTo>
                <a:lnTo>
                  <a:pt x="0" y="968375"/>
                </a:lnTo>
                <a:lnTo>
                  <a:pt x="0" y="0"/>
                </a:lnTo>
                <a:close/>
              </a:path>
            </a:pathLst>
          </a:custGeom>
          <a:solidFill>
            <a:srgbClr val="3F7897"/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7200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lang="ru-RU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17" name="Rectangle 12"/>
          <p:cNvSpPr/>
          <p:nvPr userDrawn="1"/>
        </p:nvSpPr>
        <p:spPr>
          <a:xfrm>
            <a:off x="0" y="1237539"/>
            <a:ext cx="8220074" cy="25200"/>
          </a:xfrm>
          <a:prstGeom prst="rect">
            <a:avLst/>
          </a:prstGeom>
          <a:gradFill flip="none" rotWithShape="1">
            <a:gsLst>
              <a:gs pos="0">
                <a:srgbClr val="5D96B8"/>
              </a:gs>
              <a:gs pos="100000">
                <a:srgbClr val="B8D65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/>
          </a:p>
        </p:txBody>
      </p:sp>
      <p:sp>
        <p:nvSpPr>
          <p:cNvPr id="18" name="Subtitle 2"/>
          <p:cNvSpPr>
            <a:spLocks noGrp="1"/>
          </p:cNvSpPr>
          <p:nvPr>
            <p:ph type="subTitle" idx="12"/>
          </p:nvPr>
        </p:nvSpPr>
        <p:spPr>
          <a:xfrm>
            <a:off x="-1" y="850914"/>
            <a:ext cx="8220075" cy="386626"/>
          </a:xfrm>
        </p:spPr>
        <p:txBody>
          <a:bodyPr lIns="108000" tIns="0" bIns="0" anchor="ctr" anchorCtr="0">
            <a:normAutofit/>
          </a:bodyPr>
          <a:lstStyle>
            <a:lvl1pPr marL="0" indent="184150" algn="l">
              <a:lnSpc>
                <a:spcPct val="100000"/>
              </a:lnSpc>
              <a:spcBef>
                <a:spcPts val="0"/>
              </a:spcBef>
              <a:buNone/>
              <a:defRPr sz="2000" i="1">
                <a:solidFill>
                  <a:srgbClr val="3F7897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pic>
        <p:nvPicPr>
          <p:cNvPr id="13" name="Изображение 12" descr="logo-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856" y="72238"/>
            <a:ext cx="615717" cy="7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9803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, рисун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284163" y="4267200"/>
            <a:ext cx="2743200" cy="1858963"/>
          </a:xfrm>
          <a:prstGeom prst="rect">
            <a:avLst/>
          </a:prstGeom>
          <a:solidFill>
            <a:srgbClr val="B8D65B"/>
          </a:solidFill>
          <a:ln>
            <a:noFill/>
          </a:ln>
        </p:spPr>
        <p:txBody>
          <a:bodyPr rIns="182880" bIns="365760" anchor="b"/>
          <a:lstStyle/>
          <a:p>
            <a:pPr>
              <a:defRPr/>
            </a:pPr>
            <a:endParaRPr kumimoji="0" lang="ru-RU" sz="4200">
              <a:solidFill>
                <a:srgbClr val="00467F"/>
              </a:solidFill>
            </a:endParaRPr>
          </a:p>
        </p:txBody>
      </p:sp>
      <p:pic>
        <p:nvPicPr>
          <p:cNvPr id="9" name="Изображение 6" descr="footer1-0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2250"/>
            <a:ext cx="91440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6687" y="1576932"/>
            <a:ext cx="5195047" cy="4549231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1" y="4411133"/>
            <a:ext cx="2472017" cy="1600659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40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84164" y="1576932"/>
            <a:ext cx="2743200" cy="2693316"/>
          </a:xfrm>
        </p:spPr>
        <p:txBody>
          <a:bodyPr rtlCol="0" anchor="ctr" anchorCtr="1">
            <a:normAutofit/>
          </a:bodyPr>
          <a:lstStyle>
            <a:lvl1pPr marL="0" indent="0" algn="ctr">
              <a:lnSpc>
                <a:spcPts val="900"/>
              </a:lnSpc>
              <a:buNone/>
              <a:defRPr sz="1200"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200025" y="6609395"/>
            <a:ext cx="293837" cy="248605"/>
          </a:xfrm>
          <a:prstGeom prst="rect">
            <a:avLst/>
          </a:prstGeom>
        </p:spPr>
        <p:txBody>
          <a:bodyPr anchor="t" anchorCtr="0"/>
          <a:lstStyle>
            <a:lvl1pPr fontAlgn="auto">
              <a:spcBef>
                <a:spcPts val="0"/>
              </a:spcBef>
              <a:spcAft>
                <a:spcPts val="0"/>
              </a:spcAft>
              <a:defRPr kumimoji="0" sz="1100" b="1" baseline="30000">
                <a:solidFill>
                  <a:schemeClr val="bg1"/>
                </a:solidFill>
                <a:latin typeface="+mn-lt"/>
                <a:ea typeface="+mn-ea"/>
                <a:cs typeface="Calibri"/>
              </a:defRPr>
            </a:lvl1pPr>
          </a:lstStyle>
          <a:p>
            <a:pPr>
              <a:defRPr/>
            </a:pPr>
            <a:r>
              <a:rPr lang="ru-RU" dirty="0"/>
              <a:t>©</a:t>
            </a:r>
            <a:endParaRPr lang="ru-RU" baseline="0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396511" y="6569075"/>
            <a:ext cx="631825" cy="288925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B34E9FE-F0C4-3D4D-AB54-A673C6D37AB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9" name="Footer Placeholder 4"/>
          <p:cNvSpPr txBox="1">
            <a:spLocks/>
          </p:cNvSpPr>
          <p:nvPr/>
        </p:nvSpPr>
        <p:spPr>
          <a:xfrm>
            <a:off x="322520" y="6569075"/>
            <a:ext cx="1229613" cy="288925"/>
          </a:xfrm>
          <a:prstGeom prst="rect">
            <a:avLst/>
          </a:prstGeom>
        </p:spPr>
        <p:txBody>
          <a:bodyPr anchor="t" anchorCtr="0"/>
          <a:lstStyle>
            <a:defPPr>
              <a:defRPr lang="en-US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kumimoji="0" sz="1100" b="1" kern="1200" baseline="30000">
                <a:solidFill>
                  <a:schemeClr val="bg1"/>
                </a:solidFill>
                <a:latin typeface="+mn-lt"/>
                <a:ea typeface="+mn-ea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286000" algn="l" defTabSz="457200" rtl="0" eaLnBrk="1" latinLnBrk="0" hangingPunct="1">
              <a:defRPr kumimoji="1" sz="2400" kern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743200" algn="l" defTabSz="457200" rtl="0" eaLnBrk="1" latinLnBrk="0" hangingPunct="1">
              <a:defRPr kumimoji="1" sz="2400" kern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200400" algn="l" defTabSz="457200" rtl="0" eaLnBrk="1" latinLnBrk="0" hangingPunct="1">
              <a:defRPr kumimoji="1" sz="2400" kern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657600" algn="l" defTabSz="457200" rtl="0" eaLnBrk="1" latinLnBrk="0" hangingPunct="1">
              <a:defRPr kumimoji="1" sz="2400" kern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ru-RU" baseline="0" dirty="0"/>
              <a:t>ООО «ФРЭКОМ»</a:t>
            </a:r>
          </a:p>
        </p:txBody>
      </p: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-1" y="0"/>
            <a:ext cx="8543926" cy="850914"/>
          </a:xfrm>
          <a:custGeom>
            <a:avLst/>
            <a:gdLst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8574087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7962178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7638905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7950633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8031451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8112270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5447"/>
              <a:gd name="connsiteY0" fmla="*/ 0 h 975845"/>
              <a:gd name="connsiteX1" fmla="*/ 8574087 w 8575447"/>
              <a:gd name="connsiteY1" fmla="*/ 0 h 975845"/>
              <a:gd name="connsiteX2" fmla="*/ 8575447 w 8575447"/>
              <a:gd name="connsiteY2" fmla="*/ 975845 h 975845"/>
              <a:gd name="connsiteX3" fmla="*/ 0 w 8575447"/>
              <a:gd name="connsiteY3" fmla="*/ 968375 h 975845"/>
              <a:gd name="connsiteX4" fmla="*/ 0 w 8575447"/>
              <a:gd name="connsiteY4" fmla="*/ 0 h 975845"/>
              <a:gd name="connsiteX0" fmla="*/ 0 w 8574087"/>
              <a:gd name="connsiteY0" fmla="*/ 0 h 975845"/>
              <a:gd name="connsiteX1" fmla="*/ 8574087 w 8574087"/>
              <a:gd name="connsiteY1" fmla="*/ 0 h 975845"/>
              <a:gd name="connsiteX2" fmla="*/ 8225240 w 8574087"/>
              <a:gd name="connsiteY2" fmla="*/ 975845 h 975845"/>
              <a:gd name="connsiteX3" fmla="*/ 0 w 8574087"/>
              <a:gd name="connsiteY3" fmla="*/ 968375 h 975845"/>
              <a:gd name="connsiteX4" fmla="*/ 0 w 8574087"/>
              <a:gd name="connsiteY4" fmla="*/ 0 h 975845"/>
              <a:gd name="connsiteX0" fmla="*/ 0 w 8574087"/>
              <a:gd name="connsiteY0" fmla="*/ 0 h 975845"/>
              <a:gd name="connsiteX1" fmla="*/ 8574087 w 8574087"/>
              <a:gd name="connsiteY1" fmla="*/ 0 h 975845"/>
              <a:gd name="connsiteX2" fmla="*/ 8225240 w 8574087"/>
              <a:gd name="connsiteY2" fmla="*/ 975845 h 975845"/>
              <a:gd name="connsiteX3" fmla="*/ 0 w 8574087"/>
              <a:gd name="connsiteY3" fmla="*/ 968375 h 975845"/>
              <a:gd name="connsiteX4" fmla="*/ 0 w 8574087"/>
              <a:gd name="connsiteY4" fmla="*/ 0 h 975845"/>
              <a:gd name="connsiteX0" fmla="*/ 0 w 8574087"/>
              <a:gd name="connsiteY0" fmla="*/ 0 h 975845"/>
              <a:gd name="connsiteX1" fmla="*/ 8574087 w 8574087"/>
              <a:gd name="connsiteY1" fmla="*/ 0 h 975845"/>
              <a:gd name="connsiteX2" fmla="*/ 8225240 w 8574087"/>
              <a:gd name="connsiteY2" fmla="*/ 975845 h 975845"/>
              <a:gd name="connsiteX3" fmla="*/ 0 w 8574087"/>
              <a:gd name="connsiteY3" fmla="*/ 968375 h 975845"/>
              <a:gd name="connsiteX4" fmla="*/ 0 w 8574087"/>
              <a:gd name="connsiteY4" fmla="*/ 0 h 975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4087" h="975845">
                <a:moveTo>
                  <a:pt x="0" y="0"/>
                </a:moveTo>
                <a:lnTo>
                  <a:pt x="8574087" y="0"/>
                </a:lnTo>
                <a:cubicBezTo>
                  <a:pt x="8436579" y="420613"/>
                  <a:pt x="8394584" y="507565"/>
                  <a:pt x="8225240" y="975845"/>
                </a:cubicBezTo>
                <a:lnTo>
                  <a:pt x="0" y="968375"/>
                </a:lnTo>
                <a:lnTo>
                  <a:pt x="0" y="0"/>
                </a:lnTo>
                <a:close/>
              </a:path>
            </a:pathLst>
          </a:custGeom>
          <a:solidFill>
            <a:srgbClr val="3F7897"/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7200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lang="ru-RU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20" name="Rectangle 12"/>
          <p:cNvSpPr/>
          <p:nvPr userDrawn="1"/>
        </p:nvSpPr>
        <p:spPr>
          <a:xfrm>
            <a:off x="0" y="1237539"/>
            <a:ext cx="8220074" cy="25200"/>
          </a:xfrm>
          <a:prstGeom prst="rect">
            <a:avLst/>
          </a:prstGeom>
          <a:gradFill flip="none" rotWithShape="1">
            <a:gsLst>
              <a:gs pos="0">
                <a:srgbClr val="5D96B8"/>
              </a:gs>
              <a:gs pos="100000">
                <a:srgbClr val="B8D65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/>
          </a:p>
        </p:txBody>
      </p:sp>
      <p:sp>
        <p:nvSpPr>
          <p:cNvPr id="21" name="Subtitle 2"/>
          <p:cNvSpPr>
            <a:spLocks noGrp="1"/>
          </p:cNvSpPr>
          <p:nvPr>
            <p:ph type="subTitle" idx="12"/>
          </p:nvPr>
        </p:nvSpPr>
        <p:spPr>
          <a:xfrm>
            <a:off x="-1" y="850914"/>
            <a:ext cx="8220075" cy="386626"/>
          </a:xfrm>
        </p:spPr>
        <p:txBody>
          <a:bodyPr lIns="108000" tIns="0" bIns="0" anchor="ctr" anchorCtr="0">
            <a:normAutofit/>
          </a:bodyPr>
          <a:lstStyle>
            <a:lvl1pPr marL="0" indent="184150" algn="l">
              <a:lnSpc>
                <a:spcPct val="100000"/>
              </a:lnSpc>
              <a:spcBef>
                <a:spcPts val="0"/>
              </a:spcBef>
              <a:buNone/>
              <a:defRPr sz="2000" i="1">
                <a:solidFill>
                  <a:srgbClr val="3F7897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pic>
        <p:nvPicPr>
          <p:cNvPr id="16" name="Изображение 15" descr="logo-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856" y="72238"/>
            <a:ext cx="615717" cy="7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484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7791" y="6356352"/>
            <a:ext cx="459009" cy="365125"/>
          </a:xfrm>
          <a:prstGeom prst="rect">
            <a:avLst/>
          </a:prstGeom>
        </p:spPr>
        <p:txBody>
          <a:bodyPr/>
          <a:lstStyle/>
          <a:p>
            <a:fld id="{41968DA9-8078-4041-A5F8-6FABE9CF3D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66092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8231188" y="4802188"/>
            <a:ext cx="587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>
              <a:defRPr/>
            </a:pPr>
            <a:r>
              <a:rPr kumimoji="0" lang="ru-RU" sz="3600">
                <a:solidFill>
                  <a:schemeClr val="bg1"/>
                </a:solidFill>
                <a:sym typeface="Wingdings" charset="0"/>
              </a:rPr>
              <a:t></a:t>
            </a:r>
            <a:endParaRPr kumimoji="0" lang="ru-RU" sz="3600">
              <a:solidFill>
                <a:schemeClr val="bg1"/>
              </a:solidFill>
            </a:endParaRPr>
          </a:p>
        </p:txBody>
      </p:sp>
      <p:pic>
        <p:nvPicPr>
          <p:cNvPr id="8" name="Изображение 5" descr="footer1-0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2250"/>
            <a:ext cx="91440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1555048"/>
            <a:ext cx="4212299" cy="4124197"/>
          </a:xfrm>
        </p:spPr>
        <p:txBody>
          <a:bodyPr rtlCol="0" anchor="ctr" anchorCtr="1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721797" y="1555049"/>
            <a:ext cx="4206739" cy="1949116"/>
          </a:xfrm>
        </p:spPr>
        <p:txBody>
          <a:bodyPr rtlCol="0" anchor="ctr" anchorCtr="1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721797" y="3740245"/>
            <a:ext cx="4206739" cy="1939000"/>
          </a:xfrm>
        </p:spPr>
        <p:txBody>
          <a:bodyPr rtlCol="0" anchor="ctr" anchorCtr="1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200025" y="6609395"/>
            <a:ext cx="293837" cy="248605"/>
          </a:xfrm>
          <a:prstGeom prst="rect">
            <a:avLst/>
          </a:prstGeom>
        </p:spPr>
        <p:txBody>
          <a:bodyPr anchor="t" anchorCtr="0"/>
          <a:lstStyle>
            <a:lvl1pPr fontAlgn="auto">
              <a:spcBef>
                <a:spcPts val="0"/>
              </a:spcBef>
              <a:spcAft>
                <a:spcPts val="0"/>
              </a:spcAft>
              <a:defRPr kumimoji="0" sz="1100" b="1" baseline="30000">
                <a:solidFill>
                  <a:schemeClr val="bg1"/>
                </a:solidFill>
                <a:latin typeface="+mn-lt"/>
                <a:ea typeface="+mn-ea"/>
                <a:cs typeface="Calibri"/>
              </a:defRPr>
            </a:lvl1pPr>
          </a:lstStyle>
          <a:p>
            <a:pPr>
              <a:defRPr/>
            </a:pPr>
            <a:r>
              <a:rPr lang="ru-RU" dirty="0"/>
              <a:t>©</a:t>
            </a:r>
            <a:endParaRPr lang="ru-RU" baseline="0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7"/>
          </p:nvPr>
        </p:nvSpPr>
        <p:spPr>
          <a:xfrm>
            <a:off x="8396511" y="6569075"/>
            <a:ext cx="631825" cy="288925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B34E9FE-F0C4-3D4D-AB54-A673C6D37AB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Footer Placeholder 4"/>
          <p:cNvSpPr txBox="1">
            <a:spLocks/>
          </p:cNvSpPr>
          <p:nvPr/>
        </p:nvSpPr>
        <p:spPr>
          <a:xfrm>
            <a:off x="322520" y="6569075"/>
            <a:ext cx="1229613" cy="288925"/>
          </a:xfrm>
          <a:prstGeom prst="rect">
            <a:avLst/>
          </a:prstGeom>
        </p:spPr>
        <p:txBody>
          <a:bodyPr anchor="t" anchorCtr="0"/>
          <a:lstStyle>
            <a:defPPr>
              <a:defRPr lang="en-US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kumimoji="0" sz="1100" b="1" kern="1200" baseline="30000">
                <a:solidFill>
                  <a:schemeClr val="bg1"/>
                </a:solidFill>
                <a:latin typeface="+mn-lt"/>
                <a:ea typeface="+mn-ea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286000" algn="l" defTabSz="457200" rtl="0" eaLnBrk="1" latinLnBrk="0" hangingPunct="1">
              <a:defRPr kumimoji="1" sz="2400" kern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743200" algn="l" defTabSz="457200" rtl="0" eaLnBrk="1" latinLnBrk="0" hangingPunct="1">
              <a:defRPr kumimoji="1" sz="2400" kern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200400" algn="l" defTabSz="457200" rtl="0" eaLnBrk="1" latinLnBrk="0" hangingPunct="1">
              <a:defRPr kumimoji="1" sz="2400" kern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657600" algn="l" defTabSz="457200" rtl="0" eaLnBrk="1" latinLnBrk="0" hangingPunct="1">
              <a:defRPr kumimoji="1" sz="2400" kern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ru-RU" baseline="0" dirty="0"/>
              <a:t>ООО «ФРЭКОМ»</a:t>
            </a:r>
          </a:p>
        </p:txBody>
      </p:sp>
      <p:sp>
        <p:nvSpPr>
          <p:cNvPr id="14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-1" y="0"/>
            <a:ext cx="8543926" cy="850914"/>
          </a:xfrm>
          <a:custGeom>
            <a:avLst/>
            <a:gdLst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8574087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7962178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7638905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7950633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8031451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8112270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5447"/>
              <a:gd name="connsiteY0" fmla="*/ 0 h 975845"/>
              <a:gd name="connsiteX1" fmla="*/ 8574087 w 8575447"/>
              <a:gd name="connsiteY1" fmla="*/ 0 h 975845"/>
              <a:gd name="connsiteX2" fmla="*/ 8575447 w 8575447"/>
              <a:gd name="connsiteY2" fmla="*/ 975845 h 975845"/>
              <a:gd name="connsiteX3" fmla="*/ 0 w 8575447"/>
              <a:gd name="connsiteY3" fmla="*/ 968375 h 975845"/>
              <a:gd name="connsiteX4" fmla="*/ 0 w 8575447"/>
              <a:gd name="connsiteY4" fmla="*/ 0 h 975845"/>
              <a:gd name="connsiteX0" fmla="*/ 0 w 8574087"/>
              <a:gd name="connsiteY0" fmla="*/ 0 h 975845"/>
              <a:gd name="connsiteX1" fmla="*/ 8574087 w 8574087"/>
              <a:gd name="connsiteY1" fmla="*/ 0 h 975845"/>
              <a:gd name="connsiteX2" fmla="*/ 8225240 w 8574087"/>
              <a:gd name="connsiteY2" fmla="*/ 975845 h 975845"/>
              <a:gd name="connsiteX3" fmla="*/ 0 w 8574087"/>
              <a:gd name="connsiteY3" fmla="*/ 968375 h 975845"/>
              <a:gd name="connsiteX4" fmla="*/ 0 w 8574087"/>
              <a:gd name="connsiteY4" fmla="*/ 0 h 975845"/>
              <a:gd name="connsiteX0" fmla="*/ 0 w 8574087"/>
              <a:gd name="connsiteY0" fmla="*/ 0 h 975845"/>
              <a:gd name="connsiteX1" fmla="*/ 8574087 w 8574087"/>
              <a:gd name="connsiteY1" fmla="*/ 0 h 975845"/>
              <a:gd name="connsiteX2" fmla="*/ 8225240 w 8574087"/>
              <a:gd name="connsiteY2" fmla="*/ 975845 h 975845"/>
              <a:gd name="connsiteX3" fmla="*/ 0 w 8574087"/>
              <a:gd name="connsiteY3" fmla="*/ 968375 h 975845"/>
              <a:gd name="connsiteX4" fmla="*/ 0 w 8574087"/>
              <a:gd name="connsiteY4" fmla="*/ 0 h 975845"/>
              <a:gd name="connsiteX0" fmla="*/ 0 w 8574087"/>
              <a:gd name="connsiteY0" fmla="*/ 0 h 975845"/>
              <a:gd name="connsiteX1" fmla="*/ 8574087 w 8574087"/>
              <a:gd name="connsiteY1" fmla="*/ 0 h 975845"/>
              <a:gd name="connsiteX2" fmla="*/ 8225240 w 8574087"/>
              <a:gd name="connsiteY2" fmla="*/ 975845 h 975845"/>
              <a:gd name="connsiteX3" fmla="*/ 0 w 8574087"/>
              <a:gd name="connsiteY3" fmla="*/ 968375 h 975845"/>
              <a:gd name="connsiteX4" fmla="*/ 0 w 8574087"/>
              <a:gd name="connsiteY4" fmla="*/ 0 h 975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4087" h="975845">
                <a:moveTo>
                  <a:pt x="0" y="0"/>
                </a:moveTo>
                <a:lnTo>
                  <a:pt x="8574087" y="0"/>
                </a:lnTo>
                <a:cubicBezTo>
                  <a:pt x="8436579" y="420613"/>
                  <a:pt x="8394584" y="507565"/>
                  <a:pt x="8225240" y="975845"/>
                </a:cubicBezTo>
                <a:lnTo>
                  <a:pt x="0" y="968375"/>
                </a:lnTo>
                <a:lnTo>
                  <a:pt x="0" y="0"/>
                </a:lnTo>
                <a:close/>
              </a:path>
            </a:pathLst>
          </a:custGeom>
          <a:solidFill>
            <a:srgbClr val="3F7897"/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7200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lang="ru-RU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21" name="Rectangle 12"/>
          <p:cNvSpPr/>
          <p:nvPr userDrawn="1"/>
        </p:nvSpPr>
        <p:spPr>
          <a:xfrm>
            <a:off x="0" y="1237539"/>
            <a:ext cx="8220074" cy="25200"/>
          </a:xfrm>
          <a:prstGeom prst="rect">
            <a:avLst/>
          </a:prstGeom>
          <a:gradFill flip="none" rotWithShape="1">
            <a:gsLst>
              <a:gs pos="0">
                <a:srgbClr val="5D96B8"/>
              </a:gs>
              <a:gs pos="100000">
                <a:srgbClr val="B8D65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/>
          </a:p>
        </p:txBody>
      </p:sp>
      <p:sp>
        <p:nvSpPr>
          <p:cNvPr id="22" name="Subtitle 2"/>
          <p:cNvSpPr>
            <a:spLocks noGrp="1"/>
          </p:cNvSpPr>
          <p:nvPr>
            <p:ph type="subTitle" idx="12"/>
          </p:nvPr>
        </p:nvSpPr>
        <p:spPr>
          <a:xfrm>
            <a:off x="-1" y="850914"/>
            <a:ext cx="8220075" cy="386626"/>
          </a:xfrm>
        </p:spPr>
        <p:txBody>
          <a:bodyPr lIns="108000" tIns="0" bIns="0" anchor="ctr" anchorCtr="0">
            <a:normAutofit/>
          </a:bodyPr>
          <a:lstStyle>
            <a:lvl1pPr marL="0" indent="184150" algn="l">
              <a:lnSpc>
                <a:spcPct val="100000"/>
              </a:lnSpc>
              <a:spcBef>
                <a:spcPts val="0"/>
              </a:spcBef>
              <a:buNone/>
              <a:defRPr sz="2000" i="1">
                <a:solidFill>
                  <a:srgbClr val="3F7897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pic>
        <p:nvPicPr>
          <p:cNvPr id="15" name="Изображение 14" descr="logo-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856" y="72238"/>
            <a:ext cx="615717" cy="7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040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ключительный слайд"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1"/>
          <p:cNvSpPr>
            <a:spLocks noChangeArrowheads="1"/>
          </p:cNvSpPr>
          <p:nvPr userDrawn="1"/>
        </p:nvSpPr>
        <p:spPr bwMode="auto">
          <a:xfrm>
            <a:off x="0" y="881063"/>
            <a:ext cx="9144000" cy="2700000"/>
          </a:xfrm>
          <a:prstGeom prst="rect">
            <a:avLst/>
          </a:prstGeom>
          <a:solidFill>
            <a:srgbClr val="B8D65B"/>
          </a:solidFill>
          <a:ln>
            <a:noFill/>
          </a:ln>
        </p:spPr>
        <p:txBody>
          <a:bodyPr rIns="182880" bIns="365760" anchor="b"/>
          <a:lstStyle/>
          <a:p>
            <a:pPr>
              <a:defRPr/>
            </a:pPr>
            <a:endParaRPr kumimoji="0" lang="ru-RU" sz="4200" dirty="0">
              <a:solidFill>
                <a:srgbClr val="00467F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575800" y="-965200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>
              <a:defRPr/>
            </a:pPr>
            <a:endParaRPr lang="ru-RU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1341" y="1360488"/>
            <a:ext cx="5979459" cy="1088136"/>
          </a:xfrm>
          <a:noFill/>
        </p:spPr>
        <p:txBody>
          <a:bodyPr anchor="b"/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3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dirty="0"/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400800" y="881063"/>
            <a:ext cx="2743200" cy="2700000"/>
          </a:xfrm>
        </p:spPr>
        <p:txBody>
          <a:bodyPr rtlCol="0" anchor="ctr" anchorCtr="1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pic>
        <p:nvPicPr>
          <p:cNvPr id="8" name="Изображение 7" descr="logo_1p-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703" y="5026868"/>
            <a:ext cx="1228385" cy="13929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7F439C-C1BE-435C-B8E7-26D9A8A8A26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0700" y="4545737"/>
            <a:ext cx="7229475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ru-RU" sz="1800" kern="1200" dirty="0">
                <a:solidFill>
                  <a:srgbClr val="00467F"/>
                </a:solidFill>
                <a:latin typeface="Calibri" charset="0"/>
                <a:cs typeface="Calibri" charset="0"/>
              </a:rPr>
              <a:t>ООО «ФРЭКОМ»</a:t>
            </a:r>
          </a:p>
          <a:p>
            <a:pPr>
              <a:lnSpc>
                <a:spcPts val="1450"/>
              </a:lnSpc>
              <a:defRPr/>
            </a:pPr>
            <a:endParaRPr kumimoji="0" lang="ru-RU" sz="1400" dirty="0">
              <a:solidFill>
                <a:srgbClr val="4D525A"/>
              </a:solidFill>
              <a:cs typeface="Calibri" charset="0"/>
            </a:endParaRPr>
          </a:p>
          <a:p>
            <a:pPr algn="l" rtl="0" fontAlgn="base">
              <a:lnSpc>
                <a:spcPts val="145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ru-RU" sz="1400" kern="1200" dirty="0">
                <a:solidFill>
                  <a:srgbClr val="4D525A"/>
                </a:solidFill>
                <a:latin typeface="Calibri" charset="0"/>
                <a:ea typeface="Arial" charset="0"/>
                <a:cs typeface="Arial" charset="0"/>
              </a:rPr>
              <a:t>119435, город Москва, улица </a:t>
            </a:r>
            <a:r>
              <a:rPr kumimoji="0" lang="ru-RU" sz="1400" kern="1200" dirty="0" err="1">
                <a:solidFill>
                  <a:srgbClr val="4D525A"/>
                </a:solidFill>
                <a:latin typeface="Calibri" charset="0"/>
                <a:ea typeface="Arial" charset="0"/>
                <a:cs typeface="Arial" charset="0"/>
              </a:rPr>
              <a:t>Пироговская</a:t>
            </a:r>
            <a:r>
              <a:rPr kumimoji="0" lang="ru-RU" sz="1400" kern="1200" dirty="0">
                <a:solidFill>
                  <a:srgbClr val="4D525A"/>
                </a:solidFill>
                <a:latin typeface="Calibri" charset="0"/>
                <a:ea typeface="Arial" charset="0"/>
                <a:cs typeface="Arial" charset="0"/>
              </a:rPr>
              <a:t> М., дом 18, строение 1, офис 407</a:t>
            </a:r>
            <a:endParaRPr kumimoji="0" lang="en-US" sz="1400" kern="1200" dirty="0">
              <a:solidFill>
                <a:srgbClr val="4D525A"/>
              </a:solidFill>
              <a:latin typeface="Calibri" charset="0"/>
              <a:cs typeface="Arial" charset="0"/>
            </a:endParaRPr>
          </a:p>
          <a:p>
            <a:pPr algn="l" rtl="0" fontAlgn="base">
              <a:lnSpc>
                <a:spcPts val="145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ru-RU" sz="1400" kern="1200" dirty="0">
                <a:solidFill>
                  <a:srgbClr val="4D525A"/>
                </a:solidFill>
                <a:latin typeface="Calibri" charset="0"/>
                <a:cs typeface="Arial" charset="0"/>
              </a:rPr>
              <a:t>Тел./факс: +7 (495) 280 06 54</a:t>
            </a:r>
          </a:p>
          <a:p>
            <a:pPr algn="l" rtl="0" fontAlgn="base">
              <a:lnSpc>
                <a:spcPts val="145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1400" kern="1200" dirty="0">
                <a:solidFill>
                  <a:srgbClr val="4D525A"/>
                </a:solidFill>
                <a:latin typeface="Calibri" charset="0"/>
                <a:cs typeface="Arial" charset="0"/>
              </a:rPr>
              <a:t>frecom@frecom.ru</a:t>
            </a:r>
          </a:p>
        </p:txBody>
      </p:sp>
    </p:spTree>
    <p:extLst>
      <p:ext uri="{BB962C8B-B14F-4D97-AF65-F5344CB8AC3E}">
        <p14:creationId xmlns:p14="http://schemas.microsoft.com/office/powerpoint/2010/main" val="2515290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227791" y="6356352"/>
            <a:ext cx="459009" cy="365125"/>
          </a:xfrm>
          <a:prstGeom prst="rect">
            <a:avLst/>
          </a:prstGeom>
        </p:spPr>
        <p:txBody>
          <a:bodyPr/>
          <a:lstStyle/>
          <a:p>
            <a:fld id="{41968DA9-8078-4041-A5F8-6FABE9CF3D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14160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1">
            <a:extLst>
              <a:ext uri="{FF2B5EF4-FFF2-40B4-BE49-F238E27FC236}">
                <a16:creationId xmlns:a16="http://schemas.microsoft.com/office/drawing/2014/main" id="{0975D5C5-1CA8-4CFE-B6A2-6ABF225C69A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881063"/>
            <a:ext cx="9144000" cy="2700337"/>
          </a:xfrm>
          <a:prstGeom prst="rect">
            <a:avLst/>
          </a:prstGeom>
          <a:solidFill>
            <a:srgbClr val="3F78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182880" bIns="36576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altLang="ru-RU" sz="4200">
              <a:solidFill>
                <a:srgbClr val="00467F"/>
              </a:solidFill>
            </a:endParaRPr>
          </a:p>
        </p:txBody>
      </p:sp>
      <p:pic>
        <p:nvPicPr>
          <p:cNvPr id="7" name="Изображение 10" descr="logo_1p-01.png">
            <a:extLst>
              <a:ext uri="{FF2B5EF4-FFF2-40B4-BE49-F238E27FC236}">
                <a16:creationId xmlns:a16="http://schemas.microsoft.com/office/drawing/2014/main" id="{022C54A1-DB7A-4603-A87E-BCAA58AA8A0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363" y="5027613"/>
            <a:ext cx="1228725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889" y="1555895"/>
            <a:ext cx="5964911" cy="1735755"/>
          </a:xfrm>
          <a:noFill/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889" y="1040811"/>
            <a:ext cx="5964911" cy="484632"/>
          </a:xfr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400800" y="881400"/>
            <a:ext cx="2743200" cy="2700000"/>
          </a:xfrm>
        </p:spPr>
        <p:txBody>
          <a:bodyPr rtlCol="0" anchor="ctr" anchorCtr="1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76249" y="4622302"/>
            <a:ext cx="5940617" cy="784269"/>
          </a:xfrm>
        </p:spPr>
        <p:txBody>
          <a:bodyPr>
            <a:normAutofit/>
          </a:bodyPr>
          <a:lstStyle>
            <a:lvl1pPr marL="0" indent="0" algn="l">
              <a:spcBef>
                <a:spcPts val="600"/>
              </a:spcBef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61285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560ECCA-ED07-4104-90A0-B2BFCB983663}"/>
              </a:ext>
            </a:extLst>
          </p:cNvPr>
          <p:cNvSpPr/>
          <p:nvPr userDrawn="1"/>
        </p:nvSpPr>
        <p:spPr>
          <a:xfrm>
            <a:off x="8142136" y="0"/>
            <a:ext cx="1001864" cy="850914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95000"/>
                </a:schemeClr>
              </a:gs>
              <a:gs pos="49000">
                <a:schemeClr val="bg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pic>
        <p:nvPicPr>
          <p:cNvPr id="6" name="Изображение 4" descr="footer1-01.png">
            <a:extLst>
              <a:ext uri="{FF2B5EF4-FFF2-40B4-BE49-F238E27FC236}">
                <a16:creationId xmlns:a16="http://schemas.microsoft.com/office/drawing/2014/main" id="{62AC57FA-6919-47DD-A00B-99AF2A61A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2250"/>
            <a:ext cx="91440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7A0F968-518D-4DCF-84E0-7644501BB5D7}"/>
              </a:ext>
            </a:extLst>
          </p:cNvPr>
          <p:cNvSpPr txBox="1">
            <a:spLocks/>
          </p:cNvSpPr>
          <p:nvPr/>
        </p:nvSpPr>
        <p:spPr>
          <a:xfrm>
            <a:off x="322263" y="6569075"/>
            <a:ext cx="1230312" cy="288925"/>
          </a:xfrm>
          <a:prstGeom prst="rect">
            <a:avLst/>
          </a:prstGeom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1100" b="1">
                <a:solidFill>
                  <a:schemeClr val="bg1"/>
                </a:solidFill>
              </a:rPr>
              <a:t>ООО «ФРЭКОМ»</a:t>
            </a: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DFDD9C72-4994-471E-9385-9F43F546B1FB}"/>
              </a:ext>
            </a:extLst>
          </p:cNvPr>
          <p:cNvSpPr/>
          <p:nvPr userDrawn="1"/>
        </p:nvSpPr>
        <p:spPr>
          <a:xfrm>
            <a:off x="0" y="1238250"/>
            <a:ext cx="8220075" cy="23813"/>
          </a:xfrm>
          <a:prstGeom prst="rect">
            <a:avLst/>
          </a:prstGeom>
          <a:gradFill flip="none" rotWithShape="1">
            <a:gsLst>
              <a:gs pos="0">
                <a:srgbClr val="5D96B8"/>
              </a:gs>
              <a:gs pos="100000">
                <a:srgbClr val="B8D65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pic>
        <p:nvPicPr>
          <p:cNvPr id="9" name="Изображение 9" descr="logo_1.png">
            <a:extLst>
              <a:ext uri="{FF2B5EF4-FFF2-40B4-BE49-F238E27FC236}">
                <a16:creationId xmlns:a16="http://schemas.microsoft.com/office/drawing/2014/main" id="{2EFD2447-D6A4-424A-B32E-CC9E4484725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838" y="52388"/>
            <a:ext cx="566737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Placeholder 1"/>
          <p:cNvSpPr>
            <a:spLocks noGrp="1"/>
          </p:cNvSpPr>
          <p:nvPr>
            <p:ph type="title"/>
          </p:nvPr>
        </p:nvSpPr>
        <p:spPr bwMode="auto">
          <a:xfrm>
            <a:off x="-1" y="0"/>
            <a:ext cx="8543926" cy="850914"/>
          </a:xfrm>
          <a:custGeom>
            <a:avLst/>
            <a:gdLst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8574087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7962178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7638905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7950633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8031451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8112270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5447"/>
              <a:gd name="connsiteY0" fmla="*/ 0 h 975845"/>
              <a:gd name="connsiteX1" fmla="*/ 8574087 w 8575447"/>
              <a:gd name="connsiteY1" fmla="*/ 0 h 975845"/>
              <a:gd name="connsiteX2" fmla="*/ 8575447 w 8575447"/>
              <a:gd name="connsiteY2" fmla="*/ 975845 h 975845"/>
              <a:gd name="connsiteX3" fmla="*/ 0 w 8575447"/>
              <a:gd name="connsiteY3" fmla="*/ 968375 h 975845"/>
              <a:gd name="connsiteX4" fmla="*/ 0 w 8575447"/>
              <a:gd name="connsiteY4" fmla="*/ 0 h 975845"/>
              <a:gd name="connsiteX0" fmla="*/ 0 w 8574087"/>
              <a:gd name="connsiteY0" fmla="*/ 0 h 975845"/>
              <a:gd name="connsiteX1" fmla="*/ 8574087 w 8574087"/>
              <a:gd name="connsiteY1" fmla="*/ 0 h 975845"/>
              <a:gd name="connsiteX2" fmla="*/ 8225240 w 8574087"/>
              <a:gd name="connsiteY2" fmla="*/ 975845 h 975845"/>
              <a:gd name="connsiteX3" fmla="*/ 0 w 8574087"/>
              <a:gd name="connsiteY3" fmla="*/ 968375 h 975845"/>
              <a:gd name="connsiteX4" fmla="*/ 0 w 8574087"/>
              <a:gd name="connsiteY4" fmla="*/ 0 h 975845"/>
              <a:gd name="connsiteX0" fmla="*/ 0 w 8574087"/>
              <a:gd name="connsiteY0" fmla="*/ 0 h 975845"/>
              <a:gd name="connsiteX1" fmla="*/ 8574087 w 8574087"/>
              <a:gd name="connsiteY1" fmla="*/ 0 h 975845"/>
              <a:gd name="connsiteX2" fmla="*/ 8225240 w 8574087"/>
              <a:gd name="connsiteY2" fmla="*/ 975845 h 975845"/>
              <a:gd name="connsiteX3" fmla="*/ 0 w 8574087"/>
              <a:gd name="connsiteY3" fmla="*/ 968375 h 975845"/>
              <a:gd name="connsiteX4" fmla="*/ 0 w 8574087"/>
              <a:gd name="connsiteY4" fmla="*/ 0 h 975845"/>
              <a:gd name="connsiteX0" fmla="*/ 0 w 8574087"/>
              <a:gd name="connsiteY0" fmla="*/ 0 h 975845"/>
              <a:gd name="connsiteX1" fmla="*/ 8574087 w 8574087"/>
              <a:gd name="connsiteY1" fmla="*/ 0 h 975845"/>
              <a:gd name="connsiteX2" fmla="*/ 8225240 w 8574087"/>
              <a:gd name="connsiteY2" fmla="*/ 975845 h 975845"/>
              <a:gd name="connsiteX3" fmla="*/ 0 w 8574087"/>
              <a:gd name="connsiteY3" fmla="*/ 968375 h 975845"/>
              <a:gd name="connsiteX4" fmla="*/ 0 w 8574087"/>
              <a:gd name="connsiteY4" fmla="*/ 0 h 975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4087" h="975845">
                <a:moveTo>
                  <a:pt x="0" y="0"/>
                </a:moveTo>
                <a:lnTo>
                  <a:pt x="8574087" y="0"/>
                </a:lnTo>
                <a:cubicBezTo>
                  <a:pt x="8436579" y="420613"/>
                  <a:pt x="8394584" y="507565"/>
                  <a:pt x="8225240" y="975845"/>
                </a:cubicBezTo>
                <a:lnTo>
                  <a:pt x="0" y="968375"/>
                </a:lnTo>
                <a:lnTo>
                  <a:pt x="0" y="0"/>
                </a:lnTo>
                <a:close/>
              </a:path>
            </a:pathLst>
          </a:custGeom>
          <a:solidFill>
            <a:srgbClr val="3F7897"/>
          </a:solidFill>
          <a:ln>
            <a:noFill/>
          </a:ln>
          <a:extLst>
            <a:ext uri="{FAA26D3D-D897-4be2-8F04-BA451C77F1D7}"/>
          </a:extLst>
        </p:spPr>
        <p:txBody>
          <a:bodyPr>
            <a:normAutofit/>
          </a:bodyPr>
          <a:lstStyle>
            <a:lvl1pPr>
              <a:defRPr lang="ru-RU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698" y="2133600"/>
            <a:ext cx="7681640" cy="3992563"/>
          </a:xfrm>
        </p:spPr>
        <p:txBody>
          <a:bodyPr/>
          <a:lstStyle>
            <a:lvl1pPr marL="454025" indent="-454025">
              <a:buSzPct val="90000"/>
              <a:buFontTx/>
              <a:buBlip>
                <a:blip r:embed="rId4"/>
              </a:buBlip>
              <a:defRPr/>
            </a:lvl1pPr>
            <a:lvl2pPr marL="914400" indent="-457200">
              <a:buSzPct val="90000"/>
              <a:buFontTx/>
              <a:buBlip>
                <a:blip r:embed="rId4"/>
              </a:buBlip>
              <a:defRPr/>
            </a:lvl2pPr>
            <a:lvl3pPr marL="1260475" indent="-346075">
              <a:buSzPct val="90000"/>
              <a:buFontTx/>
              <a:buBlip>
                <a:blip r:embed="rId4"/>
              </a:buBlip>
              <a:defRPr/>
            </a:lvl3pPr>
            <a:lvl4pPr marL="1600200" indent="-339725">
              <a:buSzPct val="90000"/>
              <a:buFontTx/>
              <a:buBlip>
                <a:blip r:embed="rId4"/>
              </a:buBlip>
              <a:defRPr/>
            </a:lvl4pPr>
            <a:lvl5pPr marL="1939925" indent="-331788">
              <a:buSzPct val="90000"/>
              <a:buFontTx/>
              <a:buBlip>
                <a:blip r:embed="rId4"/>
              </a:buBlip>
              <a:defRPr/>
            </a:lvl5pPr>
            <a:lvl6pPr marL="2290763" indent="-344488">
              <a:buSzPct val="90000"/>
              <a:buFontTx/>
              <a:buBlip>
                <a:blip r:embed="rId4"/>
              </a:buBlip>
              <a:defRPr/>
            </a:lvl6pPr>
            <a:lvl7pPr marL="2625725" indent="-344488">
              <a:buSzPct val="90000"/>
              <a:buFontTx/>
              <a:buBlip>
                <a:blip r:embed="rId4"/>
              </a:buBlip>
              <a:defRPr/>
            </a:lvl7pPr>
            <a:lvl8pPr marL="2970213" indent="-344488">
              <a:buSzPct val="90000"/>
              <a:buFontTx/>
              <a:buBlip>
                <a:blip r:embed="rId4"/>
              </a:buBlip>
              <a:defRPr/>
            </a:lvl8pPr>
            <a:lvl9pPr marL="3313113" indent="-344488">
              <a:buSzPct val="90000"/>
              <a:buFontTx/>
              <a:buBlip>
                <a:blip r:embed="rId4"/>
              </a:buBlip>
              <a:defRPr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2"/>
          </p:nvPr>
        </p:nvSpPr>
        <p:spPr>
          <a:xfrm>
            <a:off x="-1" y="850914"/>
            <a:ext cx="8220075" cy="386626"/>
          </a:xfrm>
        </p:spPr>
        <p:txBody>
          <a:bodyPr lIns="108000" tIns="0" bIns="0" anchor="ctr">
            <a:normAutofit/>
          </a:bodyPr>
          <a:lstStyle>
            <a:lvl1pPr marL="0" indent="184150" algn="l">
              <a:lnSpc>
                <a:spcPct val="100000"/>
              </a:lnSpc>
              <a:spcBef>
                <a:spcPts val="0"/>
              </a:spcBef>
              <a:buNone/>
              <a:defRPr sz="2000" i="1">
                <a:solidFill>
                  <a:srgbClr val="3F7897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AA1906C7-B8E7-4A56-AC2E-EFFF029BFD5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00025" y="6608763"/>
            <a:ext cx="293688" cy="249237"/>
          </a:xfrm>
          <a:prstGeom prst="rect">
            <a:avLst/>
          </a:prstGeom>
        </p:spPr>
        <p:txBody>
          <a:bodyPr anchor="t" anchorCtr="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kumimoji="0" sz="1100" b="1" baseline="30000">
                <a:solidFill>
                  <a:schemeClr val="bg1"/>
                </a:solidFill>
                <a:latin typeface="+mn-lt"/>
                <a:ea typeface="+mn-ea"/>
                <a:cs typeface="Calibri"/>
              </a:defRPr>
            </a:lvl1pPr>
          </a:lstStyle>
          <a:p>
            <a:pPr>
              <a:defRPr/>
            </a:pPr>
            <a:r>
              <a:rPr lang="ru-RU"/>
              <a:t>©</a:t>
            </a:r>
            <a:endParaRPr lang="ru-RU" baseline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9DFFCBD-0ED5-49FF-B8A3-B87AF6040EB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396288" y="6569075"/>
            <a:ext cx="631825" cy="288925"/>
          </a:xfrm>
          <a:prstGeom prst="rect">
            <a:avLst/>
          </a:prstGeo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kumimoji="0" sz="11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762C023-81CD-4521-9133-B341EF3770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030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5" descr="footer1-01.png">
            <a:extLst>
              <a:ext uri="{FF2B5EF4-FFF2-40B4-BE49-F238E27FC236}">
                <a16:creationId xmlns:a16="http://schemas.microsoft.com/office/drawing/2014/main" id="{AF5E88AD-8AF1-4A3B-B086-EBDAB0C99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2250"/>
            <a:ext cx="91440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1098911-34C1-4F39-A3A1-D7F86AE9FB17}"/>
              </a:ext>
            </a:extLst>
          </p:cNvPr>
          <p:cNvSpPr txBox="1">
            <a:spLocks/>
          </p:cNvSpPr>
          <p:nvPr/>
        </p:nvSpPr>
        <p:spPr>
          <a:xfrm>
            <a:off x="322263" y="6569075"/>
            <a:ext cx="1230312" cy="288925"/>
          </a:xfrm>
          <a:prstGeom prst="rect">
            <a:avLst/>
          </a:prstGeom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1100" b="1">
                <a:solidFill>
                  <a:schemeClr val="bg1"/>
                </a:solidFill>
              </a:rPr>
              <a:t>ООО «ФРЭКОМ»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89DC8596-4C4E-4D46-811F-2DC11F8060EB}"/>
              </a:ext>
            </a:extLst>
          </p:cNvPr>
          <p:cNvSpPr/>
          <p:nvPr userDrawn="1"/>
        </p:nvSpPr>
        <p:spPr>
          <a:xfrm>
            <a:off x="0" y="1238250"/>
            <a:ext cx="8220075" cy="23813"/>
          </a:xfrm>
          <a:prstGeom prst="rect">
            <a:avLst/>
          </a:prstGeom>
          <a:gradFill flip="none" rotWithShape="1">
            <a:gsLst>
              <a:gs pos="0">
                <a:srgbClr val="5D96B8"/>
              </a:gs>
              <a:gs pos="100000">
                <a:srgbClr val="B8D65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pic>
        <p:nvPicPr>
          <p:cNvPr id="9" name="Изображение 9" descr="logo_1.png">
            <a:extLst>
              <a:ext uri="{FF2B5EF4-FFF2-40B4-BE49-F238E27FC236}">
                <a16:creationId xmlns:a16="http://schemas.microsoft.com/office/drawing/2014/main" id="{BF9F3157-4BC2-432C-92EA-1295A67506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838" y="52388"/>
            <a:ext cx="566737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1861440"/>
            <a:ext cx="8574087" cy="4498085"/>
          </a:xfrm>
        </p:spPr>
        <p:txBody>
          <a:bodyPr rtlCol="0" anchor="ctr" anchorCtr="1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 bwMode="auto">
          <a:xfrm>
            <a:off x="-1" y="0"/>
            <a:ext cx="8543926" cy="850914"/>
          </a:xfrm>
          <a:custGeom>
            <a:avLst/>
            <a:gdLst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8574087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7962178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7638905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7950633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8031451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8112270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5447"/>
              <a:gd name="connsiteY0" fmla="*/ 0 h 975845"/>
              <a:gd name="connsiteX1" fmla="*/ 8574087 w 8575447"/>
              <a:gd name="connsiteY1" fmla="*/ 0 h 975845"/>
              <a:gd name="connsiteX2" fmla="*/ 8575447 w 8575447"/>
              <a:gd name="connsiteY2" fmla="*/ 975845 h 975845"/>
              <a:gd name="connsiteX3" fmla="*/ 0 w 8575447"/>
              <a:gd name="connsiteY3" fmla="*/ 968375 h 975845"/>
              <a:gd name="connsiteX4" fmla="*/ 0 w 8575447"/>
              <a:gd name="connsiteY4" fmla="*/ 0 h 975845"/>
              <a:gd name="connsiteX0" fmla="*/ 0 w 8574087"/>
              <a:gd name="connsiteY0" fmla="*/ 0 h 975845"/>
              <a:gd name="connsiteX1" fmla="*/ 8574087 w 8574087"/>
              <a:gd name="connsiteY1" fmla="*/ 0 h 975845"/>
              <a:gd name="connsiteX2" fmla="*/ 8225240 w 8574087"/>
              <a:gd name="connsiteY2" fmla="*/ 975845 h 975845"/>
              <a:gd name="connsiteX3" fmla="*/ 0 w 8574087"/>
              <a:gd name="connsiteY3" fmla="*/ 968375 h 975845"/>
              <a:gd name="connsiteX4" fmla="*/ 0 w 8574087"/>
              <a:gd name="connsiteY4" fmla="*/ 0 h 975845"/>
              <a:gd name="connsiteX0" fmla="*/ 0 w 8574087"/>
              <a:gd name="connsiteY0" fmla="*/ 0 h 975845"/>
              <a:gd name="connsiteX1" fmla="*/ 8574087 w 8574087"/>
              <a:gd name="connsiteY1" fmla="*/ 0 h 975845"/>
              <a:gd name="connsiteX2" fmla="*/ 8225240 w 8574087"/>
              <a:gd name="connsiteY2" fmla="*/ 975845 h 975845"/>
              <a:gd name="connsiteX3" fmla="*/ 0 w 8574087"/>
              <a:gd name="connsiteY3" fmla="*/ 968375 h 975845"/>
              <a:gd name="connsiteX4" fmla="*/ 0 w 8574087"/>
              <a:gd name="connsiteY4" fmla="*/ 0 h 975845"/>
              <a:gd name="connsiteX0" fmla="*/ 0 w 8574087"/>
              <a:gd name="connsiteY0" fmla="*/ 0 h 975845"/>
              <a:gd name="connsiteX1" fmla="*/ 8574087 w 8574087"/>
              <a:gd name="connsiteY1" fmla="*/ 0 h 975845"/>
              <a:gd name="connsiteX2" fmla="*/ 8225240 w 8574087"/>
              <a:gd name="connsiteY2" fmla="*/ 975845 h 975845"/>
              <a:gd name="connsiteX3" fmla="*/ 0 w 8574087"/>
              <a:gd name="connsiteY3" fmla="*/ 968375 h 975845"/>
              <a:gd name="connsiteX4" fmla="*/ 0 w 8574087"/>
              <a:gd name="connsiteY4" fmla="*/ 0 h 975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4087" h="975845">
                <a:moveTo>
                  <a:pt x="0" y="0"/>
                </a:moveTo>
                <a:lnTo>
                  <a:pt x="8574087" y="0"/>
                </a:lnTo>
                <a:cubicBezTo>
                  <a:pt x="8436579" y="420613"/>
                  <a:pt x="8394584" y="507565"/>
                  <a:pt x="8225240" y="975845"/>
                </a:cubicBezTo>
                <a:lnTo>
                  <a:pt x="0" y="968375"/>
                </a:lnTo>
                <a:lnTo>
                  <a:pt x="0" y="0"/>
                </a:lnTo>
                <a:close/>
              </a:path>
            </a:pathLst>
          </a:custGeom>
          <a:solidFill>
            <a:srgbClr val="3F7897"/>
          </a:solidFill>
          <a:ln>
            <a:noFill/>
          </a:ln>
          <a:extLst>
            <a:ext uri="{FAA26D3D-D897-4be2-8F04-BA451C77F1D7}"/>
          </a:extLst>
        </p:spPr>
        <p:txBody>
          <a:bodyPr>
            <a:normAutofit/>
          </a:bodyPr>
          <a:lstStyle>
            <a:lvl1pPr>
              <a:defRPr lang="ru-RU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2"/>
          </p:nvPr>
        </p:nvSpPr>
        <p:spPr>
          <a:xfrm>
            <a:off x="-1" y="850914"/>
            <a:ext cx="8220075" cy="386626"/>
          </a:xfrm>
        </p:spPr>
        <p:txBody>
          <a:bodyPr lIns="108000" tIns="0" bIns="0" anchor="ctr">
            <a:normAutofit/>
          </a:bodyPr>
          <a:lstStyle>
            <a:lvl1pPr marL="0" indent="184150" algn="l">
              <a:lnSpc>
                <a:spcPct val="100000"/>
              </a:lnSpc>
              <a:spcBef>
                <a:spcPts val="0"/>
              </a:spcBef>
              <a:buNone/>
              <a:defRPr sz="2000" i="1">
                <a:solidFill>
                  <a:srgbClr val="3F7897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0FA5240-F3E4-4583-9821-C8D94FD8B85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00025" y="6608763"/>
            <a:ext cx="293688" cy="249237"/>
          </a:xfrm>
          <a:prstGeom prst="rect">
            <a:avLst/>
          </a:prstGeom>
        </p:spPr>
        <p:txBody>
          <a:bodyPr anchor="t" anchorCtr="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kumimoji="0" sz="1100" b="1" baseline="30000">
                <a:solidFill>
                  <a:schemeClr val="bg1"/>
                </a:solidFill>
                <a:latin typeface="+mn-lt"/>
                <a:ea typeface="+mn-ea"/>
                <a:cs typeface="Calibri"/>
              </a:defRPr>
            </a:lvl1pPr>
          </a:lstStyle>
          <a:p>
            <a:pPr>
              <a:defRPr/>
            </a:pPr>
            <a:r>
              <a:rPr lang="ru-RU"/>
              <a:t>©</a:t>
            </a:r>
            <a:endParaRPr lang="ru-RU" baseline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831F2DE-C4D7-4B39-A681-CB8EA6EC443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396288" y="6569075"/>
            <a:ext cx="631825" cy="288925"/>
          </a:xfrm>
          <a:prstGeom prst="rect">
            <a:avLst/>
          </a:prstGeo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kumimoji="0" sz="11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2AEFDA1-D6B6-4F37-A9A9-E917AA37A82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652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3" descr="footer1-01.png">
            <a:extLst>
              <a:ext uri="{FF2B5EF4-FFF2-40B4-BE49-F238E27FC236}">
                <a16:creationId xmlns:a16="http://schemas.microsoft.com/office/drawing/2014/main" id="{FBAF52AE-A3C6-48C9-950C-C9119292E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2250"/>
            <a:ext cx="91440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8FBB9C6-FC95-458E-8A45-B09963A6DC08}"/>
              </a:ext>
            </a:extLst>
          </p:cNvPr>
          <p:cNvSpPr txBox="1">
            <a:spLocks/>
          </p:cNvSpPr>
          <p:nvPr/>
        </p:nvSpPr>
        <p:spPr>
          <a:xfrm>
            <a:off x="322263" y="6569075"/>
            <a:ext cx="1230312" cy="288925"/>
          </a:xfrm>
          <a:prstGeom prst="rect">
            <a:avLst/>
          </a:prstGeom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1100" b="1">
                <a:solidFill>
                  <a:schemeClr val="bg1"/>
                </a:solidFill>
              </a:rPr>
              <a:t>ООО «ФРЭКОМ»</a:t>
            </a: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B4E54E5D-6DD8-47FB-9182-5F492BEF7534}"/>
              </a:ext>
            </a:extLst>
          </p:cNvPr>
          <p:cNvSpPr/>
          <p:nvPr userDrawn="1"/>
        </p:nvSpPr>
        <p:spPr>
          <a:xfrm>
            <a:off x="0" y="1238250"/>
            <a:ext cx="8220075" cy="23813"/>
          </a:xfrm>
          <a:prstGeom prst="rect">
            <a:avLst/>
          </a:prstGeom>
          <a:gradFill flip="none" rotWithShape="1">
            <a:gsLst>
              <a:gs pos="0">
                <a:srgbClr val="5D96B8"/>
              </a:gs>
              <a:gs pos="100000">
                <a:srgbClr val="B8D65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pic>
        <p:nvPicPr>
          <p:cNvPr id="9" name="Изображение 9" descr="logo_1.png">
            <a:extLst>
              <a:ext uri="{FF2B5EF4-FFF2-40B4-BE49-F238E27FC236}">
                <a16:creationId xmlns:a16="http://schemas.microsoft.com/office/drawing/2014/main" id="{BE8FE834-5B71-4D30-8CF4-0CB2FD8CD4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838" y="52388"/>
            <a:ext cx="566737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0204" y="188232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4980" y="188232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 bwMode="auto">
          <a:xfrm>
            <a:off x="-1" y="0"/>
            <a:ext cx="8543926" cy="850914"/>
          </a:xfrm>
          <a:custGeom>
            <a:avLst/>
            <a:gdLst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8574087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7962178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7638905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7950633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8031451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8112270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5447"/>
              <a:gd name="connsiteY0" fmla="*/ 0 h 975845"/>
              <a:gd name="connsiteX1" fmla="*/ 8574087 w 8575447"/>
              <a:gd name="connsiteY1" fmla="*/ 0 h 975845"/>
              <a:gd name="connsiteX2" fmla="*/ 8575447 w 8575447"/>
              <a:gd name="connsiteY2" fmla="*/ 975845 h 975845"/>
              <a:gd name="connsiteX3" fmla="*/ 0 w 8575447"/>
              <a:gd name="connsiteY3" fmla="*/ 968375 h 975845"/>
              <a:gd name="connsiteX4" fmla="*/ 0 w 8575447"/>
              <a:gd name="connsiteY4" fmla="*/ 0 h 975845"/>
              <a:gd name="connsiteX0" fmla="*/ 0 w 8574087"/>
              <a:gd name="connsiteY0" fmla="*/ 0 h 975845"/>
              <a:gd name="connsiteX1" fmla="*/ 8574087 w 8574087"/>
              <a:gd name="connsiteY1" fmla="*/ 0 h 975845"/>
              <a:gd name="connsiteX2" fmla="*/ 8225240 w 8574087"/>
              <a:gd name="connsiteY2" fmla="*/ 975845 h 975845"/>
              <a:gd name="connsiteX3" fmla="*/ 0 w 8574087"/>
              <a:gd name="connsiteY3" fmla="*/ 968375 h 975845"/>
              <a:gd name="connsiteX4" fmla="*/ 0 w 8574087"/>
              <a:gd name="connsiteY4" fmla="*/ 0 h 975845"/>
              <a:gd name="connsiteX0" fmla="*/ 0 w 8574087"/>
              <a:gd name="connsiteY0" fmla="*/ 0 h 975845"/>
              <a:gd name="connsiteX1" fmla="*/ 8574087 w 8574087"/>
              <a:gd name="connsiteY1" fmla="*/ 0 h 975845"/>
              <a:gd name="connsiteX2" fmla="*/ 8225240 w 8574087"/>
              <a:gd name="connsiteY2" fmla="*/ 975845 h 975845"/>
              <a:gd name="connsiteX3" fmla="*/ 0 w 8574087"/>
              <a:gd name="connsiteY3" fmla="*/ 968375 h 975845"/>
              <a:gd name="connsiteX4" fmla="*/ 0 w 8574087"/>
              <a:gd name="connsiteY4" fmla="*/ 0 h 975845"/>
              <a:gd name="connsiteX0" fmla="*/ 0 w 8574087"/>
              <a:gd name="connsiteY0" fmla="*/ 0 h 975845"/>
              <a:gd name="connsiteX1" fmla="*/ 8574087 w 8574087"/>
              <a:gd name="connsiteY1" fmla="*/ 0 h 975845"/>
              <a:gd name="connsiteX2" fmla="*/ 8225240 w 8574087"/>
              <a:gd name="connsiteY2" fmla="*/ 975845 h 975845"/>
              <a:gd name="connsiteX3" fmla="*/ 0 w 8574087"/>
              <a:gd name="connsiteY3" fmla="*/ 968375 h 975845"/>
              <a:gd name="connsiteX4" fmla="*/ 0 w 8574087"/>
              <a:gd name="connsiteY4" fmla="*/ 0 h 975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4087" h="975845">
                <a:moveTo>
                  <a:pt x="0" y="0"/>
                </a:moveTo>
                <a:lnTo>
                  <a:pt x="8574087" y="0"/>
                </a:lnTo>
                <a:cubicBezTo>
                  <a:pt x="8436579" y="420613"/>
                  <a:pt x="8394584" y="507565"/>
                  <a:pt x="8225240" y="975845"/>
                </a:cubicBezTo>
                <a:lnTo>
                  <a:pt x="0" y="968375"/>
                </a:lnTo>
                <a:lnTo>
                  <a:pt x="0" y="0"/>
                </a:lnTo>
                <a:close/>
              </a:path>
            </a:pathLst>
          </a:custGeom>
          <a:solidFill>
            <a:srgbClr val="3F7897"/>
          </a:solidFill>
          <a:ln>
            <a:noFill/>
          </a:ln>
          <a:extLst>
            <a:ext uri="{FAA26D3D-D897-4be2-8F04-BA451C77F1D7}"/>
          </a:extLst>
        </p:spPr>
        <p:txBody>
          <a:bodyPr>
            <a:normAutofit/>
          </a:bodyPr>
          <a:lstStyle>
            <a:lvl1pPr>
              <a:defRPr lang="ru-RU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2"/>
          </p:nvPr>
        </p:nvSpPr>
        <p:spPr>
          <a:xfrm>
            <a:off x="-1" y="850914"/>
            <a:ext cx="8220075" cy="386626"/>
          </a:xfrm>
        </p:spPr>
        <p:txBody>
          <a:bodyPr lIns="108000" tIns="0" bIns="0" anchor="ctr">
            <a:normAutofit/>
          </a:bodyPr>
          <a:lstStyle>
            <a:lvl1pPr marL="0" indent="184150" algn="l">
              <a:lnSpc>
                <a:spcPct val="100000"/>
              </a:lnSpc>
              <a:spcBef>
                <a:spcPts val="0"/>
              </a:spcBef>
              <a:buNone/>
              <a:defRPr sz="2000" i="1">
                <a:solidFill>
                  <a:srgbClr val="3F7897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939CB69-782E-44FE-A248-7B4B00EE62C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00025" y="6608763"/>
            <a:ext cx="293688" cy="249237"/>
          </a:xfrm>
          <a:prstGeom prst="rect">
            <a:avLst/>
          </a:prstGeom>
        </p:spPr>
        <p:txBody>
          <a:bodyPr anchor="t" anchorCtr="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kumimoji="0" sz="1100" b="1" baseline="30000">
                <a:solidFill>
                  <a:schemeClr val="bg1"/>
                </a:solidFill>
                <a:latin typeface="+mn-lt"/>
                <a:ea typeface="+mn-ea"/>
                <a:cs typeface="Calibri"/>
              </a:defRPr>
            </a:lvl1pPr>
          </a:lstStyle>
          <a:p>
            <a:pPr>
              <a:defRPr/>
            </a:pPr>
            <a:r>
              <a:rPr lang="ru-RU"/>
              <a:t>©</a:t>
            </a:r>
            <a:endParaRPr lang="ru-RU" baseline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E5D7CE-71F7-4218-96D2-98581BB533F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396288" y="6569075"/>
            <a:ext cx="631825" cy="288925"/>
          </a:xfrm>
          <a:prstGeom prst="rect">
            <a:avLst/>
          </a:prstGeo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kumimoji="0" sz="11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57DEA06-2D88-4ACD-ADD6-4849A51FBD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612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4"/>
          <a:stretch/>
        </p:blipFill>
        <p:spPr>
          <a:xfrm>
            <a:off x="1" y="-27384"/>
            <a:ext cx="9143999" cy="106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402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05" r:id="rId1"/>
    <p:sldLayoutId id="2147486106" r:id="rId2"/>
    <p:sldLayoutId id="2147486107" r:id="rId3"/>
    <p:sldLayoutId id="2147486108" r:id="rId4"/>
    <p:sldLayoutId id="2147486109" r:id="rId5"/>
  </p:sldLayoutIdLst>
  <p:hf hdr="0" ftr="0" dt="0"/>
  <p:txStyles>
    <p:titleStyle>
      <a:lvl1pPr algn="ctr" defTabSz="844083" rtl="0" eaLnBrk="1" latinLnBrk="0" hangingPunct="1">
        <a:spcBef>
          <a:spcPct val="0"/>
        </a:spcBef>
        <a:buNone/>
        <a:defRPr sz="406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6531" indent="-316531" algn="l" defTabSz="844083" rtl="0" eaLnBrk="1" latinLnBrk="0" hangingPunct="1">
        <a:spcBef>
          <a:spcPct val="20000"/>
        </a:spcBef>
        <a:buFont typeface="Arial" panose="020B0604020202020204" pitchFamily="34" charset="0"/>
        <a:buChar char="•"/>
        <a:defRPr sz="2954" kern="1200">
          <a:solidFill>
            <a:schemeClr val="tx1"/>
          </a:solidFill>
          <a:latin typeface="+mn-lt"/>
          <a:ea typeface="+mn-ea"/>
          <a:cs typeface="+mn-cs"/>
        </a:defRPr>
      </a:lvl1pPr>
      <a:lvl2pPr marL="685817" indent="-263776" algn="l" defTabSz="844083" rtl="0" eaLnBrk="1" latinLnBrk="0" hangingPunct="1">
        <a:spcBef>
          <a:spcPct val="20000"/>
        </a:spcBef>
        <a:buFont typeface="Arial" panose="020B0604020202020204" pitchFamily="34" charset="0"/>
        <a:buChar char="–"/>
        <a:defRPr sz="2585" kern="1200">
          <a:solidFill>
            <a:schemeClr val="tx1"/>
          </a:solidFill>
          <a:latin typeface="+mn-lt"/>
          <a:ea typeface="+mn-ea"/>
          <a:cs typeface="+mn-cs"/>
        </a:defRPr>
      </a:lvl2pPr>
      <a:lvl3pPr marL="1055103" indent="-211021" algn="l" defTabSz="844083" rtl="0" eaLnBrk="1" latinLnBrk="0" hangingPunct="1">
        <a:spcBef>
          <a:spcPct val="20000"/>
        </a:spcBef>
        <a:buFont typeface="Arial" panose="020B0604020202020204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477145" indent="-211021" algn="l" defTabSz="844083" rtl="0" eaLnBrk="1" latinLnBrk="0" hangingPunct="1">
        <a:spcBef>
          <a:spcPct val="20000"/>
        </a:spcBef>
        <a:buFont typeface="Arial" panose="020B0604020202020204" pitchFamily="34" charset="0"/>
        <a:buChar char="–"/>
        <a:defRPr sz="1846" kern="1200">
          <a:solidFill>
            <a:schemeClr val="tx1"/>
          </a:solidFill>
          <a:latin typeface="+mn-lt"/>
          <a:ea typeface="+mn-ea"/>
          <a:cs typeface="+mn-cs"/>
        </a:defRPr>
      </a:lvl4pPr>
      <a:lvl5pPr marL="1899186" indent="-211021" algn="l" defTabSz="844083" rtl="0" eaLnBrk="1" latinLnBrk="0" hangingPunct="1">
        <a:spcBef>
          <a:spcPct val="20000"/>
        </a:spcBef>
        <a:buFont typeface="Arial" panose="020B0604020202020204" pitchFamily="34" charset="0"/>
        <a:buChar char="»"/>
        <a:defRPr sz="1846"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8440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8440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Placeholder 2">
            <a:extLst>
              <a:ext uri="{FF2B5EF4-FFF2-40B4-BE49-F238E27FC236}">
                <a16:creationId xmlns:a16="http://schemas.microsoft.com/office/drawing/2014/main" id="{BF934B7A-19AE-4BC8-B02C-A1428C6923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781175" y="2133600"/>
            <a:ext cx="7077075" cy="399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3075" name="Title Placeholder 1">
            <a:extLst>
              <a:ext uri="{FF2B5EF4-FFF2-40B4-BE49-F238E27FC236}">
                <a16:creationId xmlns:a16="http://schemas.microsoft.com/office/drawing/2014/main" id="{5421F088-A0B6-4FD2-A2B5-68F52866205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73050" y="641350"/>
            <a:ext cx="8575675" cy="850900"/>
          </a:xfrm>
          <a:custGeom>
            <a:avLst/>
            <a:gdLst>
              <a:gd name="T0" fmla="*/ 0 w 8575447"/>
              <a:gd name="T1" fmla="*/ 0 h 975845"/>
              <a:gd name="T2" fmla="*/ 8574999 w 8575447"/>
              <a:gd name="T3" fmla="*/ 0 h 975845"/>
              <a:gd name="T4" fmla="*/ 8576359 w 8575447"/>
              <a:gd name="T5" fmla="*/ 564129 h 975845"/>
              <a:gd name="T6" fmla="*/ 0 w 8575447"/>
              <a:gd name="T7" fmla="*/ 559811 h 975845"/>
              <a:gd name="T8" fmla="*/ 0 w 8575447"/>
              <a:gd name="T9" fmla="*/ 0 h 97584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575447"/>
              <a:gd name="T16" fmla="*/ 0 h 975845"/>
              <a:gd name="T17" fmla="*/ 8575447 w 8575447"/>
              <a:gd name="T18" fmla="*/ 975845 h 97584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575447" h="975845">
                <a:moveTo>
                  <a:pt x="0" y="0"/>
                </a:moveTo>
                <a:lnTo>
                  <a:pt x="8574087" y="0"/>
                </a:lnTo>
                <a:cubicBezTo>
                  <a:pt x="8574540" y="325282"/>
                  <a:pt x="8574994" y="650563"/>
                  <a:pt x="8575447" y="975845"/>
                </a:cubicBezTo>
                <a:lnTo>
                  <a:pt x="0" y="96837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7200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605002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11" r:id="rId1"/>
    <p:sldLayoutId id="2147486112" r:id="rId2"/>
    <p:sldLayoutId id="2147486113" r:id="rId3"/>
    <p:sldLayoutId id="2147486114" r:id="rId4"/>
    <p:sldLayoutId id="2147486115" r:id="rId5"/>
    <p:sldLayoutId id="2147486116" r:id="rId6"/>
    <p:sldLayoutId id="2147486117" r:id="rId7"/>
    <p:sldLayoutId id="2147486118" r:id="rId8"/>
    <p:sldLayoutId id="2147486119" r:id="rId9"/>
    <p:sldLayoutId id="2147486120" r:id="rId10"/>
    <p:sldLayoutId id="2147486121" r:id="rId11"/>
    <p:sldLayoutId id="2147486122" r:id="rId12"/>
    <p:sldLayoutId id="2147486123" r:id="rId13"/>
  </p:sldLayoutIdLst>
  <p:hf hdr="0" dt="0"/>
  <p:txStyles>
    <p:titleStyle>
      <a:lvl1pPr marL="184150" algn="l" rtl="0" eaLnBrk="0" fontAlgn="base" hangingPunct="0">
        <a:spcBef>
          <a:spcPct val="0"/>
        </a:spcBef>
        <a:spcAft>
          <a:spcPct val="0"/>
        </a:spcAft>
        <a:defRPr kumimoji="1" sz="3500" kern="1200">
          <a:solidFill>
            <a:schemeClr val="tx2"/>
          </a:solidFill>
          <a:latin typeface="+mj-lt"/>
          <a:ea typeface="Arial" charset="0"/>
          <a:cs typeface="Arial" charset="0"/>
        </a:defRPr>
      </a:lvl1pPr>
      <a:lvl2pPr marL="184150" algn="l" rtl="0" eaLnBrk="0" fontAlgn="base" hangingPunct="0">
        <a:spcBef>
          <a:spcPct val="0"/>
        </a:spcBef>
        <a:spcAft>
          <a:spcPct val="0"/>
        </a:spcAft>
        <a:defRPr kumimoji="1" sz="3500">
          <a:solidFill>
            <a:schemeClr val="tx2"/>
          </a:solidFill>
          <a:latin typeface="Calibri" charset="0"/>
          <a:ea typeface="Arial" charset="0"/>
          <a:cs typeface="Arial" charset="0"/>
        </a:defRPr>
      </a:lvl2pPr>
      <a:lvl3pPr marL="184150" algn="l" rtl="0" eaLnBrk="0" fontAlgn="base" hangingPunct="0">
        <a:spcBef>
          <a:spcPct val="0"/>
        </a:spcBef>
        <a:spcAft>
          <a:spcPct val="0"/>
        </a:spcAft>
        <a:defRPr kumimoji="1" sz="3500">
          <a:solidFill>
            <a:schemeClr val="tx2"/>
          </a:solidFill>
          <a:latin typeface="Calibri" charset="0"/>
          <a:ea typeface="Arial" charset="0"/>
          <a:cs typeface="Arial" charset="0"/>
        </a:defRPr>
      </a:lvl3pPr>
      <a:lvl4pPr marL="184150" algn="l" rtl="0" eaLnBrk="0" fontAlgn="base" hangingPunct="0">
        <a:spcBef>
          <a:spcPct val="0"/>
        </a:spcBef>
        <a:spcAft>
          <a:spcPct val="0"/>
        </a:spcAft>
        <a:defRPr kumimoji="1" sz="3500">
          <a:solidFill>
            <a:schemeClr val="tx2"/>
          </a:solidFill>
          <a:latin typeface="Calibri" charset="0"/>
          <a:ea typeface="Arial" charset="0"/>
          <a:cs typeface="Arial" charset="0"/>
        </a:defRPr>
      </a:lvl4pPr>
      <a:lvl5pPr marL="184150" algn="l" rtl="0" eaLnBrk="0" fontAlgn="base" hangingPunct="0">
        <a:spcBef>
          <a:spcPct val="0"/>
        </a:spcBef>
        <a:spcAft>
          <a:spcPct val="0"/>
        </a:spcAft>
        <a:defRPr kumimoji="1" sz="3500">
          <a:solidFill>
            <a:schemeClr val="tx2"/>
          </a:solidFill>
          <a:latin typeface="Calibri" charset="0"/>
          <a:ea typeface="Arial" charset="0"/>
          <a:cs typeface="Arial" charset="0"/>
        </a:defRPr>
      </a:lvl5pPr>
      <a:lvl6pPr marL="641350"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Calibri" charset="0"/>
          <a:ea typeface="Arial" charset="0"/>
          <a:cs typeface="Arial" charset="0"/>
        </a:defRPr>
      </a:lvl6pPr>
      <a:lvl7pPr marL="1098550"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Calibri" charset="0"/>
          <a:ea typeface="Arial" charset="0"/>
          <a:cs typeface="Arial" charset="0"/>
        </a:defRPr>
      </a:lvl7pPr>
      <a:lvl8pPr marL="1555750"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Calibri" charset="0"/>
          <a:ea typeface="Arial" charset="0"/>
          <a:cs typeface="Arial" charset="0"/>
        </a:defRPr>
      </a:lvl8pPr>
      <a:lvl9pPr marL="2012950"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Calibri" charset="0"/>
          <a:ea typeface="Arial" charset="0"/>
          <a:cs typeface="Arial" charset="0"/>
        </a:defRPr>
      </a:lvl9pPr>
    </p:titleStyle>
    <p:bodyStyle>
      <a:lvl1pPr marL="454025" indent="-454025" algn="l" rtl="0" eaLnBrk="0" fontAlgn="base" hangingPunct="0">
        <a:spcBef>
          <a:spcPts val="2000"/>
        </a:spcBef>
        <a:spcAft>
          <a:spcPct val="0"/>
        </a:spcAft>
        <a:buClr>
          <a:srgbClr val="A6A6A6"/>
        </a:buClr>
        <a:buSzPct val="90000"/>
        <a:buBlip>
          <a:blip r:embed="rId16"/>
        </a:buBlip>
        <a:defRPr kumimoji="1" sz="2400" kern="1200">
          <a:solidFill>
            <a:srgbClr val="262626"/>
          </a:solidFill>
          <a:latin typeface="+mn-lt"/>
          <a:ea typeface="Arial" charset="0"/>
          <a:cs typeface="Arial" charset="0"/>
        </a:defRPr>
      </a:lvl1pPr>
      <a:lvl2pPr marL="914400" indent="-457200" algn="l" rtl="0" eaLnBrk="0" fontAlgn="base" hangingPunct="0">
        <a:spcBef>
          <a:spcPts val="600"/>
        </a:spcBef>
        <a:spcAft>
          <a:spcPct val="0"/>
        </a:spcAft>
        <a:buClr>
          <a:srgbClr val="404040"/>
        </a:buClr>
        <a:buSzPct val="90000"/>
        <a:buBlip>
          <a:blip r:embed="rId16"/>
        </a:buBlip>
        <a:defRPr kumimoji="1" sz="2200" kern="1200">
          <a:solidFill>
            <a:srgbClr val="262626"/>
          </a:solidFill>
          <a:latin typeface="+mn-lt"/>
          <a:ea typeface="Arial" charset="0"/>
          <a:cs typeface="Arial" panose="020B0604020202020204" pitchFamily="34" charset="0"/>
        </a:defRPr>
      </a:lvl2pPr>
      <a:lvl3pPr marL="1260475" indent="-346075" algn="l" rtl="0" eaLnBrk="0" fontAlgn="base" hangingPunct="0">
        <a:spcBef>
          <a:spcPts val="600"/>
        </a:spcBef>
        <a:spcAft>
          <a:spcPct val="0"/>
        </a:spcAft>
        <a:buClr>
          <a:srgbClr val="A6A6A6"/>
        </a:buClr>
        <a:buSzPct val="90000"/>
        <a:buBlip>
          <a:blip r:embed="rId16"/>
        </a:buBlip>
        <a:defRPr kumimoji="1" sz="2000" kern="1200">
          <a:solidFill>
            <a:srgbClr val="262626"/>
          </a:solidFill>
          <a:latin typeface="+mn-lt"/>
          <a:ea typeface="Arial" charset="0"/>
          <a:cs typeface="Arial" panose="020B0604020202020204" pitchFamily="34" charset="0"/>
        </a:defRPr>
      </a:lvl3pPr>
      <a:lvl4pPr marL="1600200" indent="-339725" algn="l" rtl="0" eaLnBrk="0" fontAlgn="base" hangingPunct="0">
        <a:spcBef>
          <a:spcPts val="600"/>
        </a:spcBef>
        <a:spcAft>
          <a:spcPct val="0"/>
        </a:spcAft>
        <a:buClr>
          <a:srgbClr val="404040"/>
        </a:buClr>
        <a:buSzPct val="90000"/>
        <a:buBlip>
          <a:blip r:embed="rId16"/>
        </a:buBlip>
        <a:defRPr kumimoji="1" kern="1200">
          <a:solidFill>
            <a:srgbClr val="262626"/>
          </a:solidFill>
          <a:latin typeface="+mn-lt"/>
          <a:ea typeface="Arial" charset="0"/>
          <a:cs typeface="Arial" panose="020B0604020202020204" pitchFamily="34" charset="0"/>
        </a:defRPr>
      </a:lvl4pPr>
      <a:lvl5pPr marL="1939925" indent="-331788" algn="l" rtl="0" eaLnBrk="0" fontAlgn="base" hangingPunct="0">
        <a:spcBef>
          <a:spcPts val="600"/>
        </a:spcBef>
        <a:spcAft>
          <a:spcPct val="0"/>
        </a:spcAft>
        <a:buClr>
          <a:srgbClr val="A6A6A6"/>
        </a:buClr>
        <a:buSzPct val="90000"/>
        <a:buBlip>
          <a:blip r:embed="rId16"/>
        </a:buBlip>
        <a:defRPr kumimoji="1" kern="1200">
          <a:solidFill>
            <a:srgbClr val="262626"/>
          </a:solidFill>
          <a:latin typeface="+mn-lt"/>
          <a:ea typeface="Arial" charset="0"/>
          <a:cs typeface="Arial" panose="020B0604020202020204" pitchFamily="34" charset="0"/>
        </a:defRPr>
      </a:lvl5pPr>
      <a:lvl6pPr marL="229076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Tx/>
        <a:buBlip>
          <a:blip r:embed="rId17"/>
        </a:buBlip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Tx/>
        <a:buBlip>
          <a:blip r:embed="rId17"/>
        </a:buBlip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Tx/>
        <a:buBlip>
          <a:blip r:embed="rId17"/>
        </a:buBlip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Tx/>
        <a:buBlip>
          <a:blip r:embed="rId17"/>
        </a:buBlip>
        <a:defRPr lang="en-US" sz="1800" kern="1200" dirty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>
            <a:extLst>
              <a:ext uri="{FF2B5EF4-FFF2-40B4-BE49-F238E27FC236}">
                <a16:creationId xmlns:a16="http://schemas.microsoft.com/office/drawing/2014/main" id="{BE5F55CE-827A-4B51-A9B8-4D822E2A02E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781175" y="2133600"/>
            <a:ext cx="7077075" cy="399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82CDA089-2FFF-42B8-AEAB-D79262365E4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84163" y="630238"/>
            <a:ext cx="8574087" cy="968375"/>
          </a:xfrm>
          <a:prstGeom prst="rect">
            <a:avLst/>
          </a:prstGeom>
          <a:solidFill>
            <a:srgbClr val="3F78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1877525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25" r:id="rId1"/>
    <p:sldLayoutId id="2147486126" r:id="rId2"/>
    <p:sldLayoutId id="2147486127" r:id="rId3"/>
    <p:sldLayoutId id="2147486128" r:id="rId4"/>
    <p:sldLayoutId id="2147486129" r:id="rId5"/>
    <p:sldLayoutId id="2147486130" r:id="rId6"/>
    <p:sldLayoutId id="2147486131" r:id="rId7"/>
    <p:sldLayoutId id="2147486132" r:id="rId8"/>
    <p:sldLayoutId id="2147486133" r:id="rId9"/>
    <p:sldLayoutId id="2147486134" r:id="rId10"/>
    <p:sldLayoutId id="2147486135" r:id="rId11"/>
    <p:sldLayoutId id="2147486136" r:id="rId12"/>
  </p:sldLayoutIdLst>
  <p:hf hdr="0" dt="0"/>
  <p:txStyles>
    <p:titleStyle>
      <a:lvl1pPr marL="184150" algn="l" rtl="0" eaLnBrk="0" fontAlgn="base" hangingPunct="0">
        <a:spcBef>
          <a:spcPct val="0"/>
        </a:spcBef>
        <a:spcAft>
          <a:spcPct val="0"/>
        </a:spcAft>
        <a:defRPr kumimoji="1" sz="2400" kern="1200">
          <a:solidFill>
            <a:schemeClr val="bg1"/>
          </a:solidFill>
          <a:latin typeface="+mj-lt"/>
          <a:ea typeface="Arial" charset="0"/>
          <a:cs typeface="Arial" charset="0"/>
        </a:defRPr>
      </a:lvl1pPr>
      <a:lvl2pPr marL="184150" algn="l" rtl="0" eaLnBrk="0" fontAlgn="base" hangingPunct="0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Calibri" charset="0"/>
          <a:ea typeface="Arial" charset="0"/>
          <a:cs typeface="Arial" charset="0"/>
        </a:defRPr>
      </a:lvl2pPr>
      <a:lvl3pPr marL="184150" algn="l" rtl="0" eaLnBrk="0" fontAlgn="base" hangingPunct="0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Calibri" charset="0"/>
          <a:ea typeface="Arial" charset="0"/>
          <a:cs typeface="Arial" charset="0"/>
        </a:defRPr>
      </a:lvl3pPr>
      <a:lvl4pPr marL="184150" algn="l" rtl="0" eaLnBrk="0" fontAlgn="base" hangingPunct="0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Calibri" charset="0"/>
          <a:ea typeface="Arial" charset="0"/>
          <a:cs typeface="Arial" charset="0"/>
        </a:defRPr>
      </a:lvl4pPr>
      <a:lvl5pPr marL="184150" algn="l" rtl="0" eaLnBrk="0" fontAlgn="base" hangingPunct="0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Calibri" charset="0"/>
          <a:ea typeface="Arial" charset="0"/>
          <a:cs typeface="Arial" charset="0"/>
        </a:defRPr>
      </a:lvl5pPr>
      <a:lvl6pPr marL="641350"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Calibri" charset="0"/>
          <a:ea typeface="Arial" charset="0"/>
          <a:cs typeface="Arial" charset="0"/>
        </a:defRPr>
      </a:lvl6pPr>
      <a:lvl7pPr marL="1098550"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Calibri" charset="0"/>
          <a:ea typeface="Arial" charset="0"/>
          <a:cs typeface="Arial" charset="0"/>
        </a:defRPr>
      </a:lvl7pPr>
      <a:lvl8pPr marL="1555750"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Calibri" charset="0"/>
          <a:ea typeface="Arial" charset="0"/>
          <a:cs typeface="Arial" charset="0"/>
        </a:defRPr>
      </a:lvl8pPr>
      <a:lvl9pPr marL="2012950"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Calibri" charset="0"/>
          <a:ea typeface="Arial" charset="0"/>
          <a:cs typeface="Arial" charset="0"/>
        </a:defRPr>
      </a:lvl9pPr>
    </p:titleStyle>
    <p:bodyStyle>
      <a:lvl1pPr marL="454025" indent="-454025" algn="l" rtl="0" eaLnBrk="0" fontAlgn="base" hangingPunct="0">
        <a:spcBef>
          <a:spcPts val="2000"/>
        </a:spcBef>
        <a:spcAft>
          <a:spcPct val="0"/>
        </a:spcAft>
        <a:buClr>
          <a:srgbClr val="A6A6A6"/>
        </a:buClr>
        <a:buSzPct val="90000"/>
        <a:buBlip>
          <a:blip r:embed="rId14"/>
        </a:buBlip>
        <a:defRPr kumimoji="1" sz="2400" kern="1200">
          <a:solidFill>
            <a:srgbClr val="262626"/>
          </a:solidFill>
          <a:latin typeface="+mn-lt"/>
          <a:ea typeface="Arial" charset="0"/>
          <a:cs typeface="Arial" charset="0"/>
        </a:defRPr>
      </a:lvl1pPr>
      <a:lvl2pPr marL="914400" indent="-457200" algn="l" rtl="0" eaLnBrk="0" fontAlgn="base" hangingPunct="0">
        <a:spcBef>
          <a:spcPts val="600"/>
        </a:spcBef>
        <a:spcAft>
          <a:spcPct val="0"/>
        </a:spcAft>
        <a:buClr>
          <a:srgbClr val="404040"/>
        </a:buClr>
        <a:buSzPct val="90000"/>
        <a:buBlip>
          <a:blip r:embed="rId14"/>
        </a:buBlip>
        <a:defRPr kumimoji="1" sz="2200" kern="1200">
          <a:solidFill>
            <a:srgbClr val="262626"/>
          </a:solidFill>
          <a:latin typeface="+mn-lt"/>
          <a:ea typeface="Arial" charset="0"/>
          <a:cs typeface="Arial" pitchFamily="34" charset="0"/>
        </a:defRPr>
      </a:lvl2pPr>
      <a:lvl3pPr marL="1260475" indent="-346075" algn="l" rtl="0" eaLnBrk="0" fontAlgn="base" hangingPunct="0">
        <a:spcBef>
          <a:spcPts val="600"/>
        </a:spcBef>
        <a:spcAft>
          <a:spcPct val="0"/>
        </a:spcAft>
        <a:buClr>
          <a:srgbClr val="A6A6A6"/>
        </a:buClr>
        <a:buSzPct val="90000"/>
        <a:buBlip>
          <a:blip r:embed="rId14"/>
        </a:buBlip>
        <a:defRPr kumimoji="1" sz="2000" kern="1200">
          <a:solidFill>
            <a:srgbClr val="262626"/>
          </a:solidFill>
          <a:latin typeface="+mn-lt"/>
          <a:ea typeface="Arial" charset="0"/>
          <a:cs typeface="Arial" pitchFamily="34" charset="0"/>
        </a:defRPr>
      </a:lvl3pPr>
      <a:lvl4pPr marL="1600200" indent="-339725" algn="l" rtl="0" eaLnBrk="0" fontAlgn="base" hangingPunct="0">
        <a:spcBef>
          <a:spcPts val="600"/>
        </a:spcBef>
        <a:spcAft>
          <a:spcPct val="0"/>
        </a:spcAft>
        <a:buClr>
          <a:srgbClr val="404040"/>
        </a:buClr>
        <a:buSzPct val="90000"/>
        <a:buBlip>
          <a:blip r:embed="rId14"/>
        </a:buBlip>
        <a:defRPr kumimoji="1" kern="1200">
          <a:solidFill>
            <a:srgbClr val="262626"/>
          </a:solidFill>
          <a:latin typeface="+mn-lt"/>
          <a:ea typeface="Arial" charset="0"/>
          <a:cs typeface="Arial" pitchFamily="34" charset="0"/>
        </a:defRPr>
      </a:lvl4pPr>
      <a:lvl5pPr marL="1939925" indent="-331788" algn="l" rtl="0" eaLnBrk="0" fontAlgn="base" hangingPunct="0">
        <a:spcBef>
          <a:spcPts val="600"/>
        </a:spcBef>
        <a:spcAft>
          <a:spcPct val="0"/>
        </a:spcAft>
        <a:buClr>
          <a:srgbClr val="A6A6A6"/>
        </a:buClr>
        <a:buSzPct val="90000"/>
        <a:buBlip>
          <a:blip r:embed="rId14"/>
        </a:buBlip>
        <a:defRPr kumimoji="1" kern="1200">
          <a:solidFill>
            <a:srgbClr val="262626"/>
          </a:solidFill>
          <a:latin typeface="+mn-lt"/>
          <a:ea typeface="Arial" charset="0"/>
          <a:cs typeface="Arial" pitchFamily="34" charset="0"/>
        </a:defRPr>
      </a:lvl5pPr>
      <a:lvl6pPr marL="229076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Tx/>
        <a:buBlip>
          <a:blip r:embed="rId14"/>
        </a:buBlip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Tx/>
        <a:buBlip>
          <a:blip r:embed="rId14"/>
        </a:buBlip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Tx/>
        <a:buBlip>
          <a:blip r:embed="rId14"/>
        </a:buBlip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Tx/>
        <a:buBlip>
          <a:blip r:embed="rId14"/>
        </a:buBlip>
        <a:defRPr lang="en-US" sz="1800" kern="1200" dirty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781175" y="2133600"/>
            <a:ext cx="7077075" cy="399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273050" y="641710"/>
            <a:ext cx="8575675" cy="850914"/>
          </a:xfrm>
          <a:custGeom>
            <a:avLst/>
            <a:gdLst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8574087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7962178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7638905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7950633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8031451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4087"/>
              <a:gd name="connsiteY0" fmla="*/ 0 h 968375"/>
              <a:gd name="connsiteX1" fmla="*/ 8574087 w 8574087"/>
              <a:gd name="connsiteY1" fmla="*/ 0 h 968375"/>
              <a:gd name="connsiteX2" fmla="*/ 8112270 w 8574087"/>
              <a:gd name="connsiteY2" fmla="*/ 968375 h 968375"/>
              <a:gd name="connsiteX3" fmla="*/ 0 w 8574087"/>
              <a:gd name="connsiteY3" fmla="*/ 968375 h 968375"/>
              <a:gd name="connsiteX4" fmla="*/ 0 w 8574087"/>
              <a:gd name="connsiteY4" fmla="*/ 0 h 968375"/>
              <a:gd name="connsiteX0" fmla="*/ 0 w 8575447"/>
              <a:gd name="connsiteY0" fmla="*/ 0 h 975845"/>
              <a:gd name="connsiteX1" fmla="*/ 8574087 w 8575447"/>
              <a:gd name="connsiteY1" fmla="*/ 0 h 975845"/>
              <a:gd name="connsiteX2" fmla="*/ 8575447 w 8575447"/>
              <a:gd name="connsiteY2" fmla="*/ 975845 h 975845"/>
              <a:gd name="connsiteX3" fmla="*/ 0 w 8575447"/>
              <a:gd name="connsiteY3" fmla="*/ 968375 h 975845"/>
              <a:gd name="connsiteX4" fmla="*/ 0 w 8575447"/>
              <a:gd name="connsiteY4" fmla="*/ 0 h 975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5447" h="975845">
                <a:moveTo>
                  <a:pt x="0" y="0"/>
                </a:moveTo>
                <a:lnTo>
                  <a:pt x="8574087" y="0"/>
                </a:lnTo>
                <a:cubicBezTo>
                  <a:pt x="8574540" y="325282"/>
                  <a:pt x="8574994" y="650563"/>
                  <a:pt x="8575447" y="975845"/>
                </a:cubicBezTo>
                <a:lnTo>
                  <a:pt x="0" y="96837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7200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dirty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2825411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53" r:id="rId1"/>
    <p:sldLayoutId id="2147486154" r:id="rId2"/>
    <p:sldLayoutId id="2147486155" r:id="rId3"/>
    <p:sldLayoutId id="2147486156" r:id="rId4"/>
    <p:sldLayoutId id="2147486157" r:id="rId5"/>
    <p:sldLayoutId id="2147486158" r:id="rId6"/>
    <p:sldLayoutId id="2147486159" r:id="rId7"/>
    <p:sldLayoutId id="2147486160" r:id="rId8"/>
    <p:sldLayoutId id="2147486161" r:id="rId9"/>
    <p:sldLayoutId id="2147486162" r:id="rId10"/>
    <p:sldLayoutId id="2147486163" r:id="rId11"/>
  </p:sldLayoutIdLst>
  <p:hf hdr="0" dt="0"/>
  <p:txStyles>
    <p:titleStyle>
      <a:lvl1pPr marL="184150" indent="0" algn="l" rtl="0" eaLnBrk="1" fontAlgn="base" hangingPunct="1">
        <a:spcBef>
          <a:spcPct val="0"/>
        </a:spcBef>
        <a:spcAft>
          <a:spcPct val="0"/>
        </a:spcAft>
        <a:defRPr kumimoji="1" sz="3500" b="0" kern="1200">
          <a:solidFill>
            <a:schemeClr val="tx2"/>
          </a:solidFill>
          <a:effectLst/>
          <a:latin typeface="+mj-lt"/>
          <a:ea typeface="Arial" charset="0"/>
          <a:cs typeface="Arial" charset="0"/>
        </a:defRPr>
      </a:lvl1pPr>
      <a:lvl2pPr marL="184150" indent="-184150"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accent2"/>
          </a:solidFill>
          <a:latin typeface="Calibri" charset="0"/>
          <a:ea typeface="Arial" charset="0"/>
          <a:cs typeface="Arial" charset="0"/>
        </a:defRPr>
      </a:lvl2pPr>
      <a:lvl3pPr marL="184150" indent="-184150"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accent2"/>
          </a:solidFill>
          <a:latin typeface="Calibri" charset="0"/>
          <a:ea typeface="Arial" charset="0"/>
          <a:cs typeface="Arial" charset="0"/>
        </a:defRPr>
      </a:lvl3pPr>
      <a:lvl4pPr marL="184150" indent="-184150"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accent2"/>
          </a:solidFill>
          <a:latin typeface="Calibri" charset="0"/>
          <a:ea typeface="Arial" charset="0"/>
          <a:cs typeface="Arial" charset="0"/>
        </a:defRPr>
      </a:lvl4pPr>
      <a:lvl5pPr marL="184150" indent="-184150"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accent2"/>
          </a:solidFill>
          <a:latin typeface="Calibri" charset="0"/>
          <a:ea typeface="Arial" charset="0"/>
          <a:cs typeface="Arial" charset="0"/>
        </a:defRPr>
      </a:lvl5pPr>
      <a:lvl6pPr marL="641350"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Calibri" charset="0"/>
          <a:ea typeface="Arial" charset="0"/>
          <a:cs typeface="Arial" charset="0"/>
        </a:defRPr>
      </a:lvl6pPr>
      <a:lvl7pPr marL="1098550"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Calibri" charset="0"/>
          <a:ea typeface="Arial" charset="0"/>
          <a:cs typeface="Arial" charset="0"/>
        </a:defRPr>
      </a:lvl7pPr>
      <a:lvl8pPr marL="1555750"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Calibri" charset="0"/>
          <a:ea typeface="Arial" charset="0"/>
          <a:cs typeface="Arial" charset="0"/>
        </a:defRPr>
      </a:lvl8pPr>
      <a:lvl9pPr marL="2012950"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Calibri" charset="0"/>
          <a:ea typeface="Arial" charset="0"/>
          <a:cs typeface="Arial" charset="0"/>
        </a:defRPr>
      </a:lvl9pPr>
    </p:titleStyle>
    <p:bodyStyle>
      <a:lvl1pPr marL="454025" indent="-454025" algn="l" rtl="0" eaLnBrk="1" fontAlgn="base" hangingPunct="1">
        <a:spcBef>
          <a:spcPts val="2000"/>
        </a:spcBef>
        <a:spcAft>
          <a:spcPct val="0"/>
        </a:spcAft>
        <a:buClr>
          <a:srgbClr val="A6A6A6"/>
        </a:buClr>
        <a:buSzPct val="90000"/>
        <a:buFontTx/>
        <a:buBlip>
          <a:blip r:embed="rId14"/>
        </a:buBlip>
        <a:defRPr kumimoji="1" sz="2400" kern="1200">
          <a:solidFill>
            <a:srgbClr val="262626"/>
          </a:solidFill>
          <a:latin typeface="+mn-lt"/>
          <a:ea typeface="Arial" charset="0"/>
          <a:cs typeface="Arial" charset="0"/>
        </a:defRPr>
      </a:lvl1pPr>
      <a:lvl2pPr marL="914400" indent="-457200" algn="l" rtl="0" eaLnBrk="1" fontAlgn="base" hangingPunct="1">
        <a:spcBef>
          <a:spcPts val="600"/>
        </a:spcBef>
        <a:spcAft>
          <a:spcPct val="0"/>
        </a:spcAft>
        <a:buClr>
          <a:srgbClr val="404040"/>
        </a:buClr>
        <a:buSzPct val="90000"/>
        <a:buFontTx/>
        <a:buBlip>
          <a:blip r:embed="rId14"/>
        </a:buBlip>
        <a:defRPr kumimoji="1" sz="2200" kern="1200">
          <a:solidFill>
            <a:srgbClr val="262626"/>
          </a:solidFill>
          <a:latin typeface="+mn-lt"/>
          <a:ea typeface="Arial" charset="0"/>
          <a:cs typeface="+mn-cs"/>
        </a:defRPr>
      </a:lvl2pPr>
      <a:lvl3pPr marL="1260475" indent="-346075" algn="l" rtl="0" eaLnBrk="1" fontAlgn="base" hangingPunct="1">
        <a:spcBef>
          <a:spcPts val="600"/>
        </a:spcBef>
        <a:spcAft>
          <a:spcPct val="0"/>
        </a:spcAft>
        <a:buClr>
          <a:srgbClr val="A6A6A6"/>
        </a:buClr>
        <a:buSzPct val="90000"/>
        <a:buFontTx/>
        <a:buBlip>
          <a:blip r:embed="rId14"/>
        </a:buBlip>
        <a:defRPr kumimoji="1" sz="2000" kern="1200">
          <a:solidFill>
            <a:srgbClr val="262626"/>
          </a:solidFill>
          <a:latin typeface="+mn-lt"/>
          <a:ea typeface="Arial" charset="0"/>
          <a:cs typeface="+mn-cs"/>
        </a:defRPr>
      </a:lvl3pPr>
      <a:lvl4pPr marL="1600200" indent="-339725" algn="l" rtl="0" eaLnBrk="1" fontAlgn="base" hangingPunct="1">
        <a:spcBef>
          <a:spcPts val="600"/>
        </a:spcBef>
        <a:spcAft>
          <a:spcPct val="0"/>
        </a:spcAft>
        <a:buClr>
          <a:srgbClr val="404040"/>
        </a:buClr>
        <a:buSzPct val="90000"/>
        <a:buFontTx/>
        <a:buBlip>
          <a:blip r:embed="rId14"/>
        </a:buBlip>
        <a:defRPr kumimoji="1" kern="1200">
          <a:solidFill>
            <a:srgbClr val="262626"/>
          </a:solidFill>
          <a:latin typeface="+mn-lt"/>
          <a:ea typeface="Arial" charset="0"/>
          <a:cs typeface="+mn-cs"/>
        </a:defRPr>
      </a:lvl4pPr>
      <a:lvl5pPr marL="1939925" indent="-331788" algn="l" rtl="0" eaLnBrk="1" fontAlgn="base" hangingPunct="1">
        <a:spcBef>
          <a:spcPts val="600"/>
        </a:spcBef>
        <a:spcAft>
          <a:spcPct val="0"/>
        </a:spcAft>
        <a:buClr>
          <a:srgbClr val="A6A6A6"/>
        </a:buClr>
        <a:buSzPct val="90000"/>
        <a:buFontTx/>
        <a:buBlip>
          <a:blip r:embed="rId14"/>
        </a:buBlip>
        <a:defRPr kumimoji="1" kern="1200">
          <a:solidFill>
            <a:srgbClr val="262626"/>
          </a:solidFill>
          <a:latin typeface="+mn-lt"/>
          <a:ea typeface="Arial" charset="0"/>
          <a:cs typeface="+mn-cs"/>
        </a:defRPr>
      </a:lvl5pPr>
      <a:lvl6pPr marL="229076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Tx/>
        <a:buBlip>
          <a:blip r:embed="rId15"/>
        </a:buBlip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Tx/>
        <a:buBlip>
          <a:blip r:embed="rId15"/>
        </a:buBlip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Tx/>
        <a:buBlip>
          <a:blip r:embed="rId15"/>
        </a:buBlip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Tx/>
        <a:buBlip>
          <a:blip r:embed="rId15"/>
        </a:buBlip>
        <a:defRPr lang="en-US" sz="1800" kern="1200" dirty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214282" y="928670"/>
            <a:ext cx="6186518" cy="1735755"/>
          </a:xfrm>
        </p:spPr>
        <p:txBody>
          <a:bodyPr>
            <a:noAutofit/>
          </a:bodyPr>
          <a:lstStyle/>
          <a:p>
            <a:pPr algn="ctr"/>
            <a:r>
              <a:rPr lang="ru-RU" sz="2400" dirty="0"/>
              <a:t>Строительство в Ненецком автономном округе </a:t>
            </a:r>
            <a:r>
              <a:rPr lang="ru-RU" sz="2400" dirty="0" err="1"/>
              <a:t>газохимического</a:t>
            </a:r>
            <a:r>
              <a:rPr lang="ru-RU" sz="2400" dirty="0"/>
              <a:t> комплекса по переработке природного газа на базе </a:t>
            </a:r>
            <a:r>
              <a:rPr lang="ru-RU" sz="2400" dirty="0" err="1"/>
              <a:t>Кумжинского</a:t>
            </a:r>
            <a:r>
              <a:rPr lang="ru-RU" sz="2400" dirty="0"/>
              <a:t> и </a:t>
            </a:r>
            <a:r>
              <a:rPr lang="ru-RU" sz="2400" dirty="0" err="1"/>
              <a:t>Коровинского</a:t>
            </a:r>
            <a:r>
              <a:rPr lang="ru-RU" sz="2400" dirty="0"/>
              <a:t> газоконденсатных месторождений</a:t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4774228" y="4437112"/>
            <a:ext cx="2087323" cy="1992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16000" dist="50800" dir="5400000" algn="ctr" rotWithShape="0">
              <a:schemeClr val="accent5">
                <a:lumMod val="75000"/>
              </a:scheme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85720" y="2428868"/>
            <a:ext cx="59293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КОМПЛЕКСНАЯ ПРОГРАММА ЭКОЛОГИЧЕСКОГО МОНИТОРИНГА И СОХРАНЕНИЯ БИОЛОГИЧЕСКОГО РАЗНООБРАЗИЯ</a:t>
            </a:r>
          </a:p>
        </p:txBody>
      </p:sp>
      <p:pic>
        <p:nvPicPr>
          <p:cNvPr id="1026" name="Picture 2" descr="V:\Кумжинское_НАО\!Программа_СБР\Буклет\Иллюстрации\Рисунки в макет\Обложка_DSC04311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 cstate="print"/>
          <a:srcRect l="11902" r="11902"/>
          <a:stretch>
            <a:fillRect/>
          </a:stretch>
        </p:blipFill>
        <p:spPr bwMode="auto"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928662" y="6000768"/>
            <a:ext cx="27401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chemeClr val="accent5">
                    <a:lumMod val="75000"/>
                  </a:schemeClr>
                </a:solidFill>
              </a:rPr>
              <a:t>МОСКВА- НАРЬЯН-МАР 2023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33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Блоки Программы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©</a:t>
            </a:r>
            <a:endParaRPr lang="ru-RU" baseline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0762C023-81CD-4521-9133-B341EF3770E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0EEC1033-B93D-FCF1-790C-9116DCEBF4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385199"/>
              </p:ext>
            </p:extLst>
          </p:nvPr>
        </p:nvGraphicFramePr>
        <p:xfrm>
          <a:off x="107504" y="1397000"/>
          <a:ext cx="8856984" cy="4984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770975C0-8CEC-180F-D7A2-76C110B74003}"/>
              </a:ext>
            </a:extLst>
          </p:cNvPr>
          <p:cNvSpPr txBox="1"/>
          <p:nvPr/>
        </p:nvSpPr>
        <p:spPr>
          <a:xfrm>
            <a:off x="251520" y="1727107"/>
            <a:ext cx="2640955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i="1" dirty="0"/>
              <a:t>Требуется действующим законодательством, согласовано Государственными экспертизами в составе проектной документации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E4865B4-F031-83FE-E7EA-8FE4541CCB2C}"/>
              </a:ext>
            </a:extLst>
          </p:cNvPr>
          <p:cNvSpPr txBox="1"/>
          <p:nvPr/>
        </p:nvSpPr>
        <p:spPr>
          <a:xfrm>
            <a:off x="6395541" y="1911772"/>
            <a:ext cx="2640955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i="1" dirty="0"/>
              <a:t>Добровольные обязательства Компании</a:t>
            </a:r>
          </a:p>
        </p:txBody>
      </p:sp>
    </p:spTree>
    <p:extLst>
      <p:ext uri="{BB962C8B-B14F-4D97-AF65-F5344CB8AC3E}">
        <p14:creationId xmlns:p14="http://schemas.microsoft.com/office/powerpoint/2010/main" val="41170865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Блоки Программы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©</a:t>
            </a:r>
            <a:endParaRPr lang="ru-RU" baseline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0762C023-81CD-4521-9133-B341EF3770E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002" y="1600200"/>
            <a:ext cx="1894198" cy="4820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1600200"/>
            <a:ext cx="2489701" cy="482107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9" name="Скругленный прямоугольник 8"/>
          <p:cNvSpPr/>
          <p:nvPr/>
        </p:nvSpPr>
        <p:spPr>
          <a:xfrm>
            <a:off x="3733800" y="1524000"/>
            <a:ext cx="1524000" cy="5334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ПЭМ</a:t>
            </a:r>
          </a:p>
        </p:txBody>
      </p:sp>
      <p:sp>
        <p:nvSpPr>
          <p:cNvPr id="10" name="Стрелка вправо 9"/>
          <p:cNvSpPr/>
          <p:nvPr/>
        </p:nvSpPr>
        <p:spPr>
          <a:xfrm>
            <a:off x="5257800" y="1676400"/>
            <a:ext cx="990600" cy="304800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лево 10"/>
          <p:cNvSpPr/>
          <p:nvPr/>
        </p:nvSpPr>
        <p:spPr>
          <a:xfrm>
            <a:off x="2743200" y="1676400"/>
            <a:ext cx="990600" cy="304800"/>
          </a:xfrm>
          <a:prstGeom prst="lef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3352800" y="2133600"/>
            <a:ext cx="2514600" cy="762000"/>
          </a:xfrm>
          <a:prstGeom prst="flowChartAlternateProcess">
            <a:avLst/>
          </a:prstGeom>
          <a:solidFill>
            <a:srgbClr val="DE74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400"/>
              </a:lnSpc>
            </a:pPr>
            <a:r>
              <a:rPr lang="ru-RU" sz="1400" b="1" dirty="0"/>
              <a:t>Мониторинг и контроль исторического (накопленного) техногенного воздействия</a:t>
            </a:r>
            <a:endParaRPr lang="ru-RU" sz="1400" dirty="0"/>
          </a:p>
        </p:txBody>
      </p:sp>
      <p:sp>
        <p:nvSpPr>
          <p:cNvPr id="13" name="Стрелка влево 12"/>
          <p:cNvSpPr/>
          <p:nvPr/>
        </p:nvSpPr>
        <p:spPr>
          <a:xfrm>
            <a:off x="2743200" y="2362200"/>
            <a:ext cx="609600" cy="304800"/>
          </a:xfrm>
          <a:prstGeom prst="leftArrow">
            <a:avLst/>
          </a:prstGeom>
          <a:solidFill>
            <a:srgbClr val="DE74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альтернативный процесс 13"/>
          <p:cNvSpPr/>
          <p:nvPr/>
        </p:nvSpPr>
        <p:spPr>
          <a:xfrm>
            <a:off x="2971800" y="2971800"/>
            <a:ext cx="3048000" cy="2743200"/>
          </a:xfrm>
          <a:prstGeom prst="flowChartAlternateProcess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400"/>
              </a:lnSpc>
            </a:pPr>
            <a:r>
              <a:rPr lang="ru-RU" sz="1400" b="1" cap="small" dirty="0">
                <a:solidFill>
                  <a:schemeClr val="accent3">
                    <a:lumMod val="50000"/>
                  </a:schemeClr>
                </a:solidFill>
              </a:rPr>
              <a:t>Мониторинг </a:t>
            </a:r>
            <a:r>
              <a:rPr lang="ru-RU" sz="1400" b="1" cap="small" dirty="0" err="1">
                <a:solidFill>
                  <a:schemeClr val="accent3">
                    <a:lumMod val="50000"/>
                  </a:schemeClr>
                </a:solidFill>
              </a:rPr>
              <a:t>биоразнообразия</a:t>
            </a: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</a:rPr>
              <a:t>:</a:t>
            </a:r>
          </a:p>
          <a:p>
            <a:pPr>
              <a:lnSpc>
                <a:spcPts val="1400"/>
              </a:lnSpc>
              <a:buFont typeface="Wingdings" pitchFamily="2" charset="2"/>
              <a:buChar char="Ø"/>
            </a:pPr>
            <a:r>
              <a:rPr lang="ru-RU" sz="1200" dirty="0">
                <a:solidFill>
                  <a:schemeClr val="accent3">
                    <a:lumMod val="50000"/>
                  </a:schemeClr>
                </a:solidFill>
              </a:rPr>
              <a:t>Мониторинг растительности, ценных сообществ и редких видов флоры</a:t>
            </a:r>
          </a:p>
          <a:p>
            <a:pPr>
              <a:lnSpc>
                <a:spcPts val="1400"/>
              </a:lnSpc>
              <a:buFont typeface="Wingdings" pitchFamily="2" charset="2"/>
              <a:buChar char="Ø"/>
            </a:pPr>
            <a:r>
              <a:rPr lang="ru-RU" sz="1200" dirty="0">
                <a:solidFill>
                  <a:schemeClr val="accent3">
                    <a:lumMod val="50000"/>
                  </a:schemeClr>
                </a:solidFill>
              </a:rPr>
              <a:t>Мониторинг растительности, оленьих пастбищ</a:t>
            </a:r>
          </a:p>
          <a:p>
            <a:pPr>
              <a:lnSpc>
                <a:spcPts val="1400"/>
              </a:lnSpc>
              <a:buFont typeface="Wingdings" pitchFamily="2" charset="2"/>
              <a:buChar char="Ø"/>
            </a:pPr>
            <a:r>
              <a:rPr lang="ru-RU" sz="1200" dirty="0">
                <a:solidFill>
                  <a:schemeClr val="accent3">
                    <a:lumMod val="50000"/>
                  </a:schemeClr>
                </a:solidFill>
              </a:rPr>
              <a:t>Мониторинг водно-болотных угодий и орнитофауны (птиц) </a:t>
            </a:r>
          </a:p>
          <a:p>
            <a:pPr>
              <a:lnSpc>
                <a:spcPts val="1400"/>
              </a:lnSpc>
              <a:buFont typeface="Wingdings" pitchFamily="2" charset="2"/>
              <a:buChar char="Ø"/>
            </a:pPr>
            <a:r>
              <a:rPr lang="ru-RU" sz="1200" dirty="0">
                <a:solidFill>
                  <a:schemeClr val="accent3">
                    <a:lumMod val="50000"/>
                  </a:schemeClr>
                </a:solidFill>
              </a:rPr>
              <a:t>Мониторинг состояния водных экосистем (р.Печора и Печорская губа) на комплексных станциях</a:t>
            </a:r>
          </a:p>
          <a:p>
            <a:pPr>
              <a:lnSpc>
                <a:spcPts val="1400"/>
              </a:lnSpc>
              <a:buFont typeface="Wingdings" pitchFamily="2" charset="2"/>
              <a:buChar char="Ø"/>
            </a:pPr>
            <a:r>
              <a:rPr lang="ru-RU" sz="1200" dirty="0">
                <a:solidFill>
                  <a:schemeClr val="accent3">
                    <a:lumMod val="50000"/>
                  </a:schemeClr>
                </a:solidFill>
              </a:rPr>
              <a:t>Авиационный мониторинг морских млекопитающих и птиц</a:t>
            </a:r>
          </a:p>
          <a:p>
            <a:pPr>
              <a:lnSpc>
                <a:spcPts val="1400"/>
              </a:lnSpc>
              <a:buFont typeface="Wingdings" pitchFamily="2" charset="2"/>
              <a:buChar char="Ø"/>
            </a:pPr>
            <a:r>
              <a:rPr lang="ru-RU" sz="1200" dirty="0">
                <a:solidFill>
                  <a:schemeClr val="accent3">
                    <a:lumMod val="50000"/>
                  </a:schemeClr>
                </a:solidFill>
              </a:rPr>
              <a:t>Мониторинг состояния ихтиофауны и её кормовых ресурсов (дельтовые рукава р.Печора и </a:t>
            </a:r>
            <a:r>
              <a:rPr lang="ru-RU" sz="1200" dirty="0" err="1">
                <a:solidFill>
                  <a:schemeClr val="accent3">
                    <a:lumMod val="50000"/>
                  </a:schemeClr>
                </a:solidFill>
              </a:rPr>
              <a:t>Коровинская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</a:rPr>
              <a:t> губа)</a:t>
            </a:r>
            <a:endParaRPr lang="ru-RU" sz="1400" b="1" dirty="0"/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3200400" y="5791200"/>
            <a:ext cx="2514600" cy="609600"/>
          </a:xfrm>
          <a:prstGeom prst="flowChartAlternateProcess">
            <a:avLst/>
          </a:prstGeom>
          <a:solidFill>
            <a:srgbClr val="66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Природоохранные мероприятия</a:t>
            </a:r>
          </a:p>
        </p:txBody>
      </p:sp>
      <p:sp>
        <p:nvSpPr>
          <p:cNvPr id="16" name="Стрелка влево 15"/>
          <p:cNvSpPr/>
          <p:nvPr/>
        </p:nvSpPr>
        <p:spPr>
          <a:xfrm>
            <a:off x="2667000" y="3276600"/>
            <a:ext cx="304800" cy="228600"/>
          </a:xfrm>
          <a:prstGeom prst="lef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лево 16"/>
          <p:cNvSpPr/>
          <p:nvPr/>
        </p:nvSpPr>
        <p:spPr>
          <a:xfrm>
            <a:off x="2667000" y="3962400"/>
            <a:ext cx="304800" cy="228600"/>
          </a:xfrm>
          <a:prstGeom prst="lef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лево 17"/>
          <p:cNvSpPr/>
          <p:nvPr/>
        </p:nvSpPr>
        <p:spPr>
          <a:xfrm>
            <a:off x="2667000" y="5181600"/>
            <a:ext cx="304800" cy="228600"/>
          </a:xfrm>
          <a:prstGeom prst="lef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>
            <a:off x="6019800" y="3581400"/>
            <a:ext cx="304800" cy="228600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>
            <a:off x="6019800" y="4343400"/>
            <a:ext cx="304800" cy="228600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>
            <a:off x="6019800" y="4876800"/>
            <a:ext cx="304800" cy="228600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>
            <a:off x="5715000" y="5943600"/>
            <a:ext cx="533400" cy="304800"/>
          </a:xfrm>
          <a:prstGeom prst="rightArrow">
            <a:avLst/>
          </a:prstGeom>
          <a:solidFill>
            <a:srgbClr val="66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лево 22"/>
          <p:cNvSpPr/>
          <p:nvPr/>
        </p:nvSpPr>
        <p:spPr>
          <a:xfrm>
            <a:off x="2667000" y="5943600"/>
            <a:ext cx="533400" cy="304800"/>
          </a:xfrm>
          <a:prstGeom prst="leftArrow">
            <a:avLst/>
          </a:prstGeom>
          <a:solidFill>
            <a:srgbClr val="66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6884973" y="5376334"/>
            <a:ext cx="2143140" cy="10156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i="1" cap="small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Объекты </a:t>
            </a:r>
            <a:r>
              <a:rPr lang="ru-RU" sz="1400" b="1" i="1" cap="small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Газохимического</a:t>
            </a:r>
            <a:r>
              <a:rPr lang="ru-RU" sz="1400" b="1" i="1" cap="small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комплекса и транспортной инфраструктуры</a:t>
            </a:r>
          </a:p>
          <a:p>
            <a:endParaRPr lang="ru-RU" b="1" i="1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81589" y="5376333"/>
            <a:ext cx="1714512" cy="10156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i="1" cap="small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Объекты </a:t>
            </a:r>
            <a:r>
              <a:rPr lang="ru-RU" sz="1400" b="1" i="1" cap="small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Кумжинского</a:t>
            </a:r>
            <a:r>
              <a:rPr lang="ru-RU" sz="1400" b="1" i="1" cap="small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месторождения</a:t>
            </a:r>
          </a:p>
          <a:p>
            <a:endParaRPr lang="ru-RU" b="1" i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</a:t>
            </a:r>
            <a:r>
              <a:t>ерриториальный охват Программы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©</a:t>
            </a:r>
            <a:endParaRPr lang="ru-RU" baseline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0762C023-81CD-4521-9133-B341EF3770E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7" name="Рисунок 6" descr="V:\Кумжинское_НАО\!Программа_СБР\Карты\SBR_MonPoi_and_kanal_and_zone_Monit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9354"/>
            <a:ext cx="5000628" cy="5316654"/>
          </a:xfrm>
          <a:prstGeom prst="rect">
            <a:avLst/>
          </a:prstGeom>
          <a:noFill/>
          <a:ln>
            <a:noFill/>
          </a:ln>
        </p:spPr>
      </p:pic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5000628" y="1357298"/>
            <a:ext cx="4071966" cy="195438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</a:tabLst>
            </a:pPr>
            <a:r>
              <a:rPr kumimoji="0" lang="ru-RU" sz="1100" b="0" i="1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Наземный участок:</a:t>
            </a:r>
            <a:endParaRPr kumimoji="0" lang="ru-RU" sz="1100" b="0" i="0" u="none" strike="noStrike" cap="none" normalizeH="0" baseline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ru-RU" sz="1100" b="0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Кумжинское</a:t>
            </a:r>
            <a:r>
              <a:rPr kumimoji="0" lang="ru-RU" sz="11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месторождение и внешний транспорт от него до ГХК, а также прилегающие участки дельты р. Печора, в т.ч. в пределах Ненецкого ГПЗ и </a:t>
            </a:r>
            <a:r>
              <a:rPr kumimoji="0" lang="ru-RU" sz="1100" b="0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Нижнепечорского</a:t>
            </a:r>
            <a:r>
              <a:rPr kumimoji="0" lang="ru-RU" sz="11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заказника;</a:t>
            </a:r>
            <a:endParaRPr kumimoji="0" lang="ru-RU" sz="1100" b="0" i="0" u="none" strike="noStrike" cap="none" normalizeH="0" baseline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ru-RU" sz="11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Участок расположения ГХК на правом берегу р. Печора с сопутствующей инфраструктурой (включая сухопутную часть морского терминала, ВЖК, поисково-оценочной скважины) и участок подъездной автодороги, а также газопровода топливного газа с прилегающими массивами тундр, являющимися оленьими пастбищами СПК «ХАРП».</a:t>
            </a:r>
            <a:endParaRPr kumimoji="0" lang="ru-RU" sz="1100" b="0" i="0" u="none" strike="noStrike" cap="none" normalizeH="0" baseline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5000628" y="3571876"/>
            <a:ext cx="4071966" cy="138499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r>
              <a:rPr kumimoji="0" lang="ru-RU" sz="1200" b="0" i="1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Речной участок:</a:t>
            </a:r>
            <a:endParaRPr kumimoji="0" lang="ru-RU" sz="400" b="0" i="0" u="none" strike="noStrike" cap="none" normalizeH="0" baseline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Акватория Морского терминала на р. Печора;</a:t>
            </a:r>
            <a:endParaRPr kumimoji="0" lang="ru-RU" sz="400" b="0" i="0" u="none" strike="noStrike" cap="none" normalizeH="0" baseline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Участок реки Печоры, начиная от о. </a:t>
            </a:r>
            <a:r>
              <a:rPr kumimoji="0" lang="ru-RU" sz="1200" b="0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Логанец</a:t>
            </a: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выше объектов ГХК и Морского терминала, до ее устья, включая морской подходной канал через р.Печора;</a:t>
            </a:r>
            <a:endParaRPr kumimoji="0" lang="ru-RU" sz="400" b="0" i="0" u="none" strike="noStrike" cap="none" normalizeH="0" baseline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Дельтовый участок в пределах </a:t>
            </a:r>
            <a:r>
              <a:rPr kumimoji="0" lang="ru-RU" sz="1200" b="0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Кумжинского</a:t>
            </a: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месторождения и прилегающей зоне.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5000628" y="5214950"/>
            <a:ext cx="4071966" cy="10156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  <a:tab pos="449263" algn="l"/>
              </a:tabLst>
            </a:pPr>
            <a:r>
              <a:rPr kumimoji="0" lang="ru-RU" sz="1200" b="0" i="1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Прибрежно-морской участок:</a:t>
            </a:r>
            <a:endParaRPr kumimoji="0" lang="ru-RU" sz="1200" b="0" i="0" u="none" strike="noStrike" cap="none" normalizeH="0" baseline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  <a:tab pos="449263" algn="l"/>
              </a:tabLst>
            </a:pP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Акватории </a:t>
            </a:r>
            <a:r>
              <a:rPr kumimoji="0" lang="ru-RU" sz="1200" b="0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Коровинской</a:t>
            </a: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и Печорской губ, включая трассу морского подходного канала через Печорскую губу, а также </a:t>
            </a:r>
            <a:r>
              <a:rPr kumimoji="0" lang="ru-RU" sz="1200" b="0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Коровинскую</a:t>
            </a: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губу как особо чувствительный район для птиц и рыбных ресурсов.</a:t>
            </a:r>
            <a:r>
              <a:rPr kumimoji="0" lang="ru-RU" sz="4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</a:t>
            </a:r>
            <a:r>
              <a:rPr dirty="0"/>
              <a:t>аправления Программы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2"/>
          </p:nvPr>
        </p:nvSpPr>
        <p:spPr/>
        <p:txBody>
          <a:bodyPr/>
          <a:lstStyle/>
          <a:p>
            <a:r>
              <a:rPr lang="ru-RU" dirty="0"/>
              <a:t>Производственный экологический мониторинг (ПЭМ)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©</a:t>
            </a:r>
            <a:endParaRPr lang="ru-RU" baseline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0762C023-81CD-4521-9133-B341EF3770E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786446" y="1285860"/>
            <a:ext cx="3286116" cy="526297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ПЭМ 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разработан в соответствии с действующей российской нормативной базой в составе проектной документации по объектам Проекта и был согласован Государственной экологической экспертизой и Главной государственной экспертизой проектной документации. </a:t>
            </a:r>
          </a:p>
          <a:p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Основная задача ПЭМ 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– контроль соблюдения уровней воздействия на природную среду, предусмотренных проектной документацией. </a:t>
            </a:r>
          </a:p>
          <a:p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В рамках настоящей Программы 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была обобщена информационно-наблюдательная сеть ПЭМ по всей проектной документации, </a:t>
            </a: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определены общие объемы и регламент работ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00034" y="3643314"/>
            <a:ext cx="2428892" cy="267765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1"/>
            <a:r>
              <a:rPr lang="ru-RU" sz="12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Мониторинг атмосферного воздуха. </a:t>
            </a:r>
          </a:p>
          <a:p>
            <a:pPr lvl="1"/>
            <a:r>
              <a:rPr lang="ru-RU" sz="12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Мониторинг поверхностных вод. </a:t>
            </a:r>
          </a:p>
          <a:p>
            <a:pPr lvl="1"/>
            <a:r>
              <a:rPr lang="ru-RU" sz="12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Мониторинг донных отложений. </a:t>
            </a:r>
          </a:p>
          <a:p>
            <a:pPr lvl="1"/>
            <a:r>
              <a:rPr lang="ru-RU" sz="12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Мониторинг подземных (грунтовых) вод. </a:t>
            </a:r>
          </a:p>
          <a:p>
            <a:pPr lvl="1"/>
            <a:r>
              <a:rPr lang="ru-RU" sz="12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Мониторинг почвенного покрова. </a:t>
            </a:r>
          </a:p>
          <a:p>
            <a:pPr lvl="1"/>
            <a:r>
              <a:rPr lang="ru-RU" sz="12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Радиоэкологический мониторинг.</a:t>
            </a:r>
          </a:p>
          <a:p>
            <a:pPr lvl="1"/>
            <a:r>
              <a:rPr lang="ru-RU" sz="12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Мониторинг опасных экзогенных процессов.</a:t>
            </a:r>
          </a:p>
        </p:txBody>
      </p:sp>
      <p:sp>
        <p:nvSpPr>
          <p:cNvPr id="10" name="Овал 9"/>
          <p:cNvSpPr/>
          <p:nvPr/>
        </p:nvSpPr>
        <p:spPr>
          <a:xfrm>
            <a:off x="571472" y="3714752"/>
            <a:ext cx="214314" cy="214314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571472" y="4071942"/>
            <a:ext cx="214314" cy="214314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571472" y="4429132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571472" y="4786322"/>
            <a:ext cx="214314" cy="214314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571472" y="5143512"/>
            <a:ext cx="214314" cy="214314"/>
          </a:xfrm>
          <a:prstGeom prst="ellipse">
            <a:avLst/>
          </a:prstGeom>
          <a:solidFill>
            <a:srgbClr val="9966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571472" y="5500702"/>
            <a:ext cx="214314" cy="21431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571472" y="5857892"/>
            <a:ext cx="214314" cy="214314"/>
          </a:xfrm>
          <a:prstGeom prst="ellipse">
            <a:avLst/>
          </a:prstGeom>
          <a:solidFill>
            <a:srgbClr val="FF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V:\Кумжинское_НАО\!Программа_СБР\Буклет\Иллюстрации\Рисунки в макет\Карты\Стр 10_Mon_poi_stroykaObustroystvo_Skv6_Fonts.png"/>
          <p:cNvPicPr>
            <a:picLocks noChangeAspect="1" noChangeArrowheads="1"/>
          </p:cNvPicPr>
          <p:nvPr/>
        </p:nvPicPr>
        <p:blipFill>
          <a:blip r:embed="rId2"/>
          <a:srcRect l="2381" t="2381" r="2380" b="2380"/>
          <a:stretch>
            <a:fillRect/>
          </a:stretch>
        </p:blipFill>
        <p:spPr bwMode="auto">
          <a:xfrm>
            <a:off x="571472" y="1285860"/>
            <a:ext cx="2357454" cy="2357454"/>
          </a:xfrm>
          <a:prstGeom prst="rect">
            <a:avLst/>
          </a:prstGeom>
          <a:noFill/>
        </p:spPr>
      </p:pic>
      <p:pic>
        <p:nvPicPr>
          <p:cNvPr id="1027" name="Picture 3" descr="V:\Кумжинское_НАО\!Программа_СБР\Буклет\Иллюстрации\Рисунки в макет\Карты\Стр 11_Mon_poi_Obustroystvo_RybHoz_Fonts.png"/>
          <p:cNvPicPr>
            <a:picLocks noChangeAspect="1" noChangeArrowheads="1"/>
          </p:cNvPicPr>
          <p:nvPr/>
        </p:nvPicPr>
        <p:blipFill>
          <a:blip r:embed="rId3" cstate="print"/>
          <a:srcRect l="6584" t="3175" r="5874" b="4762"/>
          <a:stretch>
            <a:fillRect/>
          </a:stretch>
        </p:blipFill>
        <p:spPr bwMode="auto">
          <a:xfrm>
            <a:off x="3000364" y="1285860"/>
            <a:ext cx="2786082" cy="4071966"/>
          </a:xfrm>
          <a:prstGeom prst="rect">
            <a:avLst/>
          </a:prstGeom>
          <a:noFill/>
        </p:spPr>
      </p:pic>
      <p:sp>
        <p:nvSpPr>
          <p:cNvPr id="22" name="Прямоугольник 21"/>
          <p:cNvSpPr/>
          <p:nvPr/>
        </p:nvSpPr>
        <p:spPr>
          <a:xfrm>
            <a:off x="3071802" y="5357826"/>
            <a:ext cx="2643206" cy="116955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1"/>
            <a:r>
              <a:rPr lang="ru-RU" sz="12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Мониторинг растительного     покрова. </a:t>
            </a:r>
          </a:p>
          <a:p>
            <a:pPr lvl="1">
              <a:spcBef>
                <a:spcPts val="600"/>
              </a:spcBef>
            </a:pPr>
            <a:r>
              <a:rPr lang="ru-RU" sz="1200" dirty="0">
                <a:solidFill>
                  <a:schemeClr val="accent5">
                    <a:lumMod val="75000"/>
                  </a:schemeClr>
                </a:solidFill>
                <a:latin typeface="+mn-lt"/>
                <a:cs typeface="+mn-cs"/>
              </a:rPr>
              <a:t>Мониторинг животного мира. </a:t>
            </a:r>
          </a:p>
          <a:p>
            <a:pPr lvl="1">
              <a:spcBef>
                <a:spcPts val="600"/>
              </a:spcBef>
            </a:pPr>
            <a:r>
              <a:rPr lang="ru-RU" sz="1200" dirty="0">
                <a:solidFill>
                  <a:schemeClr val="accent5">
                    <a:lumMod val="75000"/>
                  </a:schemeClr>
                </a:solidFill>
                <a:latin typeface="+mn-lt"/>
                <a:cs typeface="+mn-cs"/>
              </a:rPr>
              <a:t>Мониторинг водных биоресурсов.</a:t>
            </a:r>
          </a:p>
        </p:txBody>
      </p:sp>
      <p:sp>
        <p:nvSpPr>
          <p:cNvPr id="17" name="Овал 16"/>
          <p:cNvSpPr/>
          <p:nvPr/>
        </p:nvSpPr>
        <p:spPr>
          <a:xfrm>
            <a:off x="3143240" y="5429264"/>
            <a:ext cx="214314" cy="214314"/>
          </a:xfrm>
          <a:prstGeom prst="ellipse">
            <a:avLst/>
          </a:prstGeom>
          <a:solidFill>
            <a:srgbClr val="33CC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3143240" y="5786454"/>
            <a:ext cx="214314" cy="21431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3143240" y="6143644"/>
            <a:ext cx="214314" cy="214314"/>
          </a:xfrm>
          <a:prstGeom prst="ellipse">
            <a:avLst/>
          </a:prstGeom>
          <a:solidFill>
            <a:srgbClr val="6D469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V:\Кумжинское_НАО\!Программа_СБР\Буклет\Иллюстрации\Рисунки в макет\Дополнительно\IMG_3511_брусни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1428736"/>
            <a:ext cx="2928958" cy="1952837"/>
          </a:xfrm>
          <a:prstGeom prst="rect">
            <a:avLst/>
          </a:prstGeom>
          <a:noFill/>
        </p:spPr>
      </p:pic>
      <p:pic>
        <p:nvPicPr>
          <p:cNvPr id="2052" name="Picture 4" descr="V:\Кумжинское_НАО\!Программа_СБР\Катер\Рисунок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4500570"/>
            <a:ext cx="2967646" cy="191929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Направления Программы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2"/>
          </p:nvPr>
        </p:nvSpPr>
        <p:spPr/>
        <p:txBody>
          <a:bodyPr/>
          <a:lstStyle/>
          <a:p>
            <a:r>
              <a:rPr lang="ru-RU" dirty="0"/>
              <a:t>Производственный экологический мониторинг (ПЭМ)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©</a:t>
            </a:r>
            <a:endParaRPr lang="ru-RU" baseline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0762C023-81CD-4521-9133-B341EF3770E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148738" y="1285860"/>
            <a:ext cx="2852418" cy="501675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В состав ПЭМ входят наблюдения за всеми природными средами – почвы, вода, воздух (включая отбор проб, проведение анализов), а также биологический и рыбохозяйственный мониторинг.</a:t>
            </a:r>
          </a:p>
          <a:p>
            <a:endParaRPr lang="ru-RU" sz="16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Реализация ПЭМ силами и средствами ООО «РХ ГАЗ» </a:t>
            </a:r>
            <a:r>
              <a:rPr lang="ru-RU" sz="1600" i="1" dirty="0">
                <a:solidFill>
                  <a:schemeClr val="accent5">
                    <a:lumMod val="75000"/>
                  </a:schemeClr>
                </a:solidFill>
              </a:rPr>
              <a:t>предусматривается только для объектов, являющихся собственностью Компании.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ПЭМ в составе объектов государственного финансирования подлежит реализации силами государственных учреждений. </a:t>
            </a:r>
          </a:p>
        </p:txBody>
      </p:sp>
      <p:pic>
        <p:nvPicPr>
          <p:cNvPr id="2050" name="Picture 2" descr="V:\Кумжинское_НАО\!Программа_СБР\Карты\строительство\Mon_poi_stroyka_RH-Gaz_list1.png"/>
          <p:cNvPicPr>
            <a:picLocks noChangeAspect="1" noChangeArrowheads="1"/>
          </p:cNvPicPr>
          <p:nvPr/>
        </p:nvPicPr>
        <p:blipFill>
          <a:blip r:embed="rId4" cstate="print"/>
          <a:srcRect l="1840" t="1301" r="2493" b="25845"/>
          <a:stretch>
            <a:fillRect/>
          </a:stretch>
        </p:blipFill>
        <p:spPr bwMode="auto">
          <a:xfrm>
            <a:off x="142844" y="1285860"/>
            <a:ext cx="2852417" cy="3071834"/>
          </a:xfrm>
          <a:prstGeom prst="rect">
            <a:avLst/>
          </a:prstGeom>
          <a:noFill/>
        </p:spPr>
      </p:pic>
      <p:pic>
        <p:nvPicPr>
          <p:cNvPr id="2051" name="Picture 3" descr="V:\Кумжинское_НАО\!Программа_СБР\Карты\эксплуатация\Mon_poi_expluat_RH-Gaz_list1.png"/>
          <p:cNvPicPr>
            <a:picLocks noChangeAspect="1" noChangeArrowheads="1"/>
          </p:cNvPicPr>
          <p:nvPr/>
        </p:nvPicPr>
        <p:blipFill>
          <a:blip r:embed="rId5" cstate="print"/>
          <a:srcRect l="2147" t="1518" r="1238" b="27125"/>
          <a:stretch>
            <a:fillRect/>
          </a:stretch>
        </p:blipFill>
        <p:spPr bwMode="auto">
          <a:xfrm>
            <a:off x="3000364" y="3513139"/>
            <a:ext cx="2928957" cy="30591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83D2D7-0BBA-7175-9C61-0D9768988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Направления Программы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458067-0845-0F5C-8457-711CCF804C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443" y="1432718"/>
            <a:ext cx="8828088" cy="399256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ru-RU" b="1" dirty="0"/>
              <a:t>Виды работ в составе  ПЭМ:</a:t>
            </a:r>
          </a:p>
          <a:p>
            <a:pPr lvl="1"/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Мониторинг атмосферного воздуха. </a:t>
            </a:r>
          </a:p>
          <a:p>
            <a:pPr lvl="1"/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Мониторинг поверхностных вод. </a:t>
            </a:r>
          </a:p>
          <a:p>
            <a:pPr lvl="1"/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Мониторинг донных отложений. </a:t>
            </a:r>
          </a:p>
          <a:p>
            <a:pPr lvl="1"/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Мониторинг подземных (грунтовых) вод. </a:t>
            </a:r>
          </a:p>
          <a:p>
            <a:pPr lvl="1"/>
            <a:r>
              <a:rPr lang="ru-RU" sz="2400" dirty="0">
                <a:solidFill>
                  <a:schemeClr val="accent5">
                    <a:lumMod val="75000"/>
                  </a:schemeClr>
                </a:solidFill>
              </a:rPr>
              <a:t>Радиоэкологический мониторинг.</a:t>
            </a:r>
          </a:p>
          <a:p>
            <a:pPr lvl="1"/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Мониторинг почв. </a:t>
            </a:r>
          </a:p>
          <a:p>
            <a:pPr lvl="1"/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Мониторинг опасных экзогенных процессов.</a:t>
            </a:r>
          </a:p>
          <a:p>
            <a:pPr lvl="1"/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Мониторинг растительного  покрова. </a:t>
            </a:r>
          </a:p>
          <a:p>
            <a:pPr lvl="1">
              <a:spcBef>
                <a:spcPts val="600"/>
              </a:spcBef>
            </a:pP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+mn-lt"/>
                <a:cs typeface="+mn-cs"/>
              </a:rPr>
              <a:t>Мониторинг животного мира. </a:t>
            </a:r>
          </a:p>
          <a:p>
            <a:pPr lvl="1">
              <a:spcBef>
                <a:spcPts val="600"/>
              </a:spcBef>
            </a:pP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+mn-lt"/>
                <a:cs typeface="+mn-cs"/>
              </a:rPr>
              <a:t>Мониторинг водных биоресурсов (рыбохозяйственный).</a:t>
            </a:r>
          </a:p>
          <a:p>
            <a:pPr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E0082BFA-E623-9C2E-2CE4-562172F4EAF8}"/>
              </a:ext>
            </a:extLst>
          </p:cNvPr>
          <p:cNvSpPr>
            <a:spLocks noGrp="1"/>
          </p:cNvSpPr>
          <p:nvPr>
            <p:ph type="subTitle" idx="12"/>
          </p:nvPr>
        </p:nvSpPr>
        <p:spPr/>
        <p:txBody>
          <a:bodyPr/>
          <a:lstStyle/>
          <a:p>
            <a:r>
              <a:rPr lang="ru-RU" dirty="0"/>
              <a:t>Производственный экологический мониторинг (ПЭМ)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7709B4-1BCF-9CEC-E4E5-5B5A13B5554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©</a:t>
            </a:r>
            <a:endParaRPr lang="ru-RU" baseline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142EBC-7036-B375-777E-131BA36CE6B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0762C023-81CD-4521-9133-B341EF3770E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DD3D04-4A70-84A5-47E2-E1A58AA3AE3B}"/>
              </a:ext>
            </a:extLst>
          </p:cNvPr>
          <p:cNvSpPr txBox="1"/>
          <p:nvPr/>
        </p:nvSpPr>
        <p:spPr>
          <a:xfrm rot="2345419">
            <a:off x="6295446" y="2349294"/>
            <a:ext cx="2927853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400" dirty="0"/>
              <a:t>ЕЖЕГОДНАЯ </a:t>
            </a:r>
          </a:p>
          <a:p>
            <a:pPr algn="ctr"/>
            <a:r>
              <a:rPr lang="ru-RU" sz="1400" dirty="0"/>
              <a:t>И КВАРТАЛЬНАЯ ОТЧЕТНОСТЬ</a:t>
            </a:r>
          </a:p>
        </p:txBody>
      </p:sp>
    </p:spTree>
    <p:extLst>
      <p:ext uri="{BB962C8B-B14F-4D97-AF65-F5344CB8AC3E}">
        <p14:creationId xmlns:p14="http://schemas.microsoft.com/office/powerpoint/2010/main" val="30602400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</a:t>
            </a:r>
            <a:r>
              <a:rPr dirty="0"/>
              <a:t>аправления Программы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Мониторинг и контроль исторического (накопленного) техногенного воздействия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©</a:t>
            </a:r>
            <a:endParaRPr lang="ru-RU" baseline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0762C023-81CD-4521-9133-B341EF3770E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4976" y="1331337"/>
            <a:ext cx="371477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 eaLnBrk="1" hangingPunct="1">
              <a:tabLst>
                <a:tab pos="228600" algn="l"/>
              </a:tabLst>
            </a:pPr>
            <a:r>
              <a:rPr lang="ru-RU" sz="1100" b="1" dirty="0" bmk="_Toc136016221">
                <a:solidFill>
                  <a:schemeClr val="accent5">
                    <a:lumMod val="50000"/>
                  </a:schemeClr>
                </a:solidFill>
                <a:ea typeface="Times New Roman" pitchFamily="18" charset="0"/>
              </a:rPr>
              <a:t>Мониторинг фонда скважин, расположенных в границах лицензионного участка </a:t>
            </a:r>
            <a:r>
              <a:rPr lang="ru-RU" sz="1100" b="1" dirty="0" err="1" bmk="_Toc136016221">
                <a:solidFill>
                  <a:schemeClr val="accent5">
                    <a:lumMod val="50000"/>
                  </a:schemeClr>
                </a:solidFill>
                <a:ea typeface="Times New Roman" pitchFamily="18" charset="0"/>
              </a:rPr>
              <a:t>Кумжинского</a:t>
            </a:r>
            <a:r>
              <a:rPr lang="ru-RU" sz="1100" b="1" dirty="0" bmk="_Toc136016221">
                <a:solidFill>
                  <a:schemeClr val="accent5">
                    <a:lumMod val="50000"/>
                  </a:schemeClr>
                </a:solidFill>
                <a:ea typeface="Times New Roman" pitchFamily="18" charset="0"/>
              </a:rPr>
              <a:t> месторождения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271962" y="1340635"/>
            <a:ext cx="4572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 eaLnBrk="1" hangingPunct="1">
              <a:tabLst>
                <a:tab pos="228600" algn="l"/>
              </a:tabLst>
            </a:pPr>
            <a:r>
              <a:rPr lang="ru-RU" sz="1100" b="1" dirty="0" bmk="_Toc136016221">
                <a:solidFill>
                  <a:schemeClr val="accent5">
                    <a:lumMod val="50000"/>
                  </a:schemeClr>
                </a:solidFill>
                <a:ea typeface="Times New Roman" pitchFamily="18" charset="0"/>
              </a:rPr>
              <a:t>Оценка радиационной безопасности участков дельты р. Печора в пределах </a:t>
            </a:r>
            <a:r>
              <a:rPr lang="ru-RU" sz="1100" b="1" dirty="0" err="1" bmk="_Toc136016221">
                <a:solidFill>
                  <a:schemeClr val="accent5">
                    <a:lumMod val="50000"/>
                  </a:schemeClr>
                </a:solidFill>
                <a:ea typeface="Times New Roman" pitchFamily="18" charset="0"/>
              </a:rPr>
              <a:t>Кумжинского</a:t>
            </a:r>
            <a:r>
              <a:rPr lang="ru-RU" sz="1100" b="1" dirty="0" bmk="_Toc136016221">
                <a:solidFill>
                  <a:schemeClr val="accent5">
                    <a:lumMod val="50000"/>
                  </a:schemeClr>
                </a:solidFill>
                <a:ea typeface="Times New Roman" pitchFamily="18" charset="0"/>
              </a:rPr>
              <a:t> месторождения</a:t>
            </a:r>
          </a:p>
        </p:txBody>
      </p:sp>
      <p:pic>
        <p:nvPicPr>
          <p:cNvPr id="2050" name="Picture 2" descr="V:\Кумжинское_НАО\!Программа_СБР\Карты\A3\Историческое загрязнение+радиология\Mon_poi_History_Skv1_A3.png"/>
          <p:cNvPicPr>
            <a:picLocks noChangeAspect="1" noChangeArrowheads="1"/>
          </p:cNvPicPr>
          <p:nvPr/>
        </p:nvPicPr>
        <p:blipFill>
          <a:blip r:embed="rId2" cstate="print"/>
          <a:srcRect r="-260" b="30851"/>
          <a:stretch>
            <a:fillRect/>
          </a:stretch>
        </p:blipFill>
        <p:spPr bwMode="auto">
          <a:xfrm>
            <a:off x="107136" y="4361571"/>
            <a:ext cx="2454596" cy="2392516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429124" y="1857364"/>
            <a:ext cx="4572000" cy="20313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ru-RU" sz="1400" dirty="0">
                <a:solidFill>
                  <a:schemeClr val="accent5">
                    <a:lumMod val="75000"/>
                  </a:schemeClr>
                </a:solidFill>
              </a:rPr>
              <a:t>Радиационный мониторинг территории в районе скважины №К-9 запланирован с целью контроля остаточных воздействий подземного ядерного взрыва и миграции радионуклидов в окружающий ландшафт и будет включать:</a:t>
            </a:r>
          </a:p>
          <a:p>
            <a:pPr>
              <a:buFont typeface="Wingdings" pitchFamily="2" charset="2"/>
              <a:buChar char="q"/>
            </a:pPr>
            <a:r>
              <a:rPr lang="ru-RU" sz="1400" dirty="0">
                <a:solidFill>
                  <a:schemeClr val="accent5">
                    <a:lumMod val="75000"/>
                  </a:schemeClr>
                </a:solidFill>
              </a:rPr>
              <a:t>Поисковую </a:t>
            </a:r>
            <a:r>
              <a:rPr lang="ru-RU" sz="1400" dirty="0" err="1">
                <a:solidFill>
                  <a:schemeClr val="accent5">
                    <a:lumMod val="75000"/>
                  </a:schemeClr>
                </a:solidFill>
              </a:rPr>
              <a:t>гамма-съемку</a:t>
            </a:r>
            <a:r>
              <a:rPr lang="ru-RU" sz="1400" dirty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  <a:p>
            <a:pPr>
              <a:buFont typeface="Wingdings" pitchFamily="2" charset="2"/>
              <a:buChar char="q"/>
            </a:pPr>
            <a:r>
              <a:rPr lang="ru-RU" sz="1400" dirty="0">
                <a:solidFill>
                  <a:schemeClr val="accent5">
                    <a:lumMod val="75000"/>
                  </a:schemeClr>
                </a:solidFill>
              </a:rPr>
              <a:t>Отбор проб воды, донных отложений и </a:t>
            </a:r>
            <a:r>
              <a:rPr lang="ru-RU" sz="1400" dirty="0" err="1">
                <a:solidFill>
                  <a:schemeClr val="accent5">
                    <a:lumMod val="75000"/>
                  </a:schemeClr>
                </a:solidFill>
              </a:rPr>
              <a:t>почво-грунтов</a:t>
            </a:r>
            <a:r>
              <a:rPr lang="ru-RU" sz="1400" dirty="0">
                <a:solidFill>
                  <a:schemeClr val="accent5">
                    <a:lumMod val="75000"/>
                  </a:schemeClr>
                </a:solidFill>
              </a:rPr>
              <a:t> для определения содержания в них техногенных (</a:t>
            </a:r>
            <a:r>
              <a:rPr lang="ru-RU" sz="1400" baseline="30000" dirty="0">
                <a:solidFill>
                  <a:schemeClr val="accent5">
                    <a:lumMod val="75000"/>
                  </a:schemeClr>
                </a:solidFill>
              </a:rPr>
              <a:t>137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Cs</a:t>
            </a:r>
            <a:r>
              <a:rPr lang="ru-RU" sz="1400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ru-RU" sz="1400" baseline="30000" dirty="0">
                <a:solidFill>
                  <a:schemeClr val="accent5">
                    <a:lumMod val="75000"/>
                  </a:schemeClr>
                </a:solidFill>
              </a:rPr>
              <a:t>90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</a:rPr>
              <a:t>Sr</a:t>
            </a:r>
            <a:r>
              <a:rPr lang="ru-RU" sz="1400" dirty="0">
                <a:solidFill>
                  <a:schemeClr val="accent5">
                    <a:lumMod val="75000"/>
                  </a:schemeClr>
                </a:solidFill>
              </a:rPr>
              <a:t>) и естественных (</a:t>
            </a:r>
            <a:r>
              <a:rPr lang="ru-RU" sz="1400" baseline="30000" dirty="0">
                <a:solidFill>
                  <a:schemeClr val="accent5">
                    <a:lumMod val="75000"/>
                  </a:schemeClr>
                </a:solidFill>
              </a:rPr>
              <a:t>40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K</a:t>
            </a:r>
            <a:r>
              <a:rPr lang="ru-RU" sz="1400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ru-RU" sz="1400" baseline="30000" dirty="0">
                <a:solidFill>
                  <a:schemeClr val="accent5">
                    <a:lumMod val="75000"/>
                  </a:schemeClr>
                </a:solidFill>
              </a:rPr>
              <a:t>226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Ra</a:t>
            </a:r>
            <a:r>
              <a:rPr lang="ru-RU" sz="1400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ru-RU" sz="1400" baseline="30000" dirty="0">
                <a:solidFill>
                  <a:schemeClr val="accent5">
                    <a:lumMod val="75000"/>
                  </a:schemeClr>
                </a:solidFill>
              </a:rPr>
              <a:t>232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</a:rPr>
              <a:t>Th</a:t>
            </a:r>
            <a:r>
              <a:rPr lang="ru-RU" sz="1400" dirty="0">
                <a:solidFill>
                  <a:schemeClr val="accent5">
                    <a:lumMod val="75000"/>
                  </a:schemeClr>
                </a:solidFill>
              </a:rPr>
              <a:t>) радионуклидов.</a:t>
            </a:r>
          </a:p>
        </p:txBody>
      </p:sp>
      <p:pic>
        <p:nvPicPr>
          <p:cNvPr id="2051" name="Рисунок 10" descr="Радиац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3929066"/>
            <a:ext cx="3634248" cy="2570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5106AA6-CAF9-501D-F605-F9777F65FA0A}"/>
              </a:ext>
            </a:extLst>
          </p:cNvPr>
          <p:cNvSpPr/>
          <p:nvPr/>
        </p:nvSpPr>
        <p:spPr>
          <a:xfrm>
            <a:off x="175998" y="2046327"/>
            <a:ext cx="4095964" cy="22467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accent5">
                    <a:lumMod val="75000"/>
                  </a:schemeClr>
                </a:solidFill>
              </a:rPr>
              <a:t>Мониторинг запланирован с целью контроля остаточных загрязнений на площадках скважин и миграции загрязнителей в окружающий ландшафт и будет включать:</a:t>
            </a:r>
          </a:p>
          <a:p>
            <a:pPr>
              <a:buFont typeface="Wingdings" pitchFamily="2" charset="2"/>
              <a:buChar char="q"/>
            </a:pPr>
            <a:r>
              <a:rPr lang="ru-RU" sz="1400" dirty="0">
                <a:solidFill>
                  <a:schemeClr val="accent5">
                    <a:lumMod val="75000"/>
                  </a:schemeClr>
                </a:solidFill>
              </a:rPr>
              <a:t>Отбор проб воды, донных отложений и почво-грунтов для определения содержания в них основных загрязнителей</a:t>
            </a:r>
          </a:p>
          <a:p>
            <a:pPr>
              <a:buFont typeface="Wingdings" pitchFamily="2" charset="2"/>
              <a:buChar char="q"/>
            </a:pPr>
            <a:r>
              <a:rPr lang="ru-RU" sz="1400" dirty="0">
                <a:solidFill>
                  <a:schemeClr val="accent5">
                    <a:lumMod val="75000"/>
                  </a:schemeClr>
                </a:solidFill>
              </a:rPr>
              <a:t>Контроль опасных экзогенных процессов</a:t>
            </a:r>
          </a:p>
          <a:p>
            <a:pPr>
              <a:buFont typeface="Wingdings" pitchFamily="2" charset="2"/>
              <a:buChar char="q"/>
            </a:pPr>
            <a:r>
              <a:rPr lang="ru-RU" sz="1400" dirty="0">
                <a:solidFill>
                  <a:schemeClr val="accent5">
                    <a:lumMod val="75000"/>
                  </a:schemeClr>
                </a:solidFill>
              </a:rPr>
              <a:t>Оценку восстановления почвенно-растительного покрова.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098" y="4589147"/>
            <a:ext cx="2714644" cy="1782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2" y="1857364"/>
            <a:ext cx="3071834" cy="2143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78" y="1285860"/>
            <a:ext cx="2176743" cy="217532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Направления Программы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2"/>
          </p:nvPr>
        </p:nvSpPr>
        <p:spPr/>
        <p:txBody>
          <a:bodyPr>
            <a:normAutofit/>
          </a:bodyPr>
          <a:lstStyle/>
          <a:p>
            <a:r>
              <a:rPr lang="ru-RU" dirty="0"/>
              <a:t>Мониторинг </a:t>
            </a:r>
            <a:r>
              <a:rPr lang="ru-RU" dirty="0" err="1"/>
              <a:t>биоразнообразия</a:t>
            </a:r>
            <a:r>
              <a:rPr lang="ru-RU" dirty="0"/>
              <a:t> экосистем суши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©</a:t>
            </a:r>
            <a:endParaRPr lang="ru-RU" baseline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0762C023-81CD-4521-9133-B341EF3770E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71406" y="1425275"/>
            <a:ext cx="4572602" cy="2462213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r>
              <a:rPr kumimoji="0" lang="ru-RU" sz="1100" b="1" i="0" u="none" strike="noStrike" cap="none" normalizeH="0" baseline="0" dirty="0" bmk="_Toc13601622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Мониторинг растительности, ценных сообществ и редких видов флоры</a:t>
            </a:r>
            <a:endParaRPr kumimoji="0" lang="ru-RU" sz="1100" b="0" i="0" u="none" strike="noStrike" cap="none" normalizeH="0" baseline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ru-RU" sz="11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Комплексная оценка и анализ текущего экологического состояния биотопов, степени их техногенной трансформации;</a:t>
            </a:r>
            <a:endParaRPr kumimoji="0" lang="ru-RU" sz="1100" b="0" i="0" u="none" strike="noStrike" cap="none" normalizeH="0" baseline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ru-RU" sz="11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Инвентаризация флоры сосудистых растений на территории и выявление редких и охраняемых видов;</a:t>
            </a:r>
            <a:endParaRPr kumimoji="0" lang="ru-RU" sz="1100" b="0" i="0" u="none" strike="noStrike" cap="none" normalizeH="0" baseline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ru-RU" sz="11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Оценка </a:t>
            </a:r>
            <a:r>
              <a:rPr kumimoji="0" lang="ru-RU" sz="1100" b="0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биоразнообразия</a:t>
            </a:r>
            <a:r>
              <a:rPr kumimoji="0" lang="ru-RU" sz="11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в сообществах, подвергающихся различным техногенным нагрузкам;</a:t>
            </a:r>
            <a:endParaRPr kumimoji="0" lang="ru-RU" sz="1100" b="0" i="0" u="none" strike="noStrike" cap="none" normalizeH="0" baseline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ru-RU" sz="11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Оценка трансформации и восстановления растительных сообществ и флоры;</a:t>
            </a:r>
            <a:endParaRPr kumimoji="0" lang="ru-RU" sz="1100" b="0" i="0" u="none" strike="noStrike" cap="none" normalizeH="0" baseline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ru-RU" sz="11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Сбор данных о наличии чужеродных видов флоры – в непосредственной близости от площадок размещения всех объектов;</a:t>
            </a:r>
            <a:endParaRPr kumimoji="0" lang="ru-RU" sz="1100" b="0" i="0" u="none" strike="noStrike" cap="none" normalizeH="0" baseline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ru-RU" sz="11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Оценка воздействия на оленьи пастбища.</a:t>
            </a:r>
            <a:endParaRPr kumimoji="0" lang="ru-RU" sz="1100" b="0" i="0" u="none" strike="noStrike" cap="none" normalizeH="0" baseline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4857752" y="4239865"/>
            <a:ext cx="4105569" cy="193899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200" b="1" i="0" u="none" strike="noStrike" cap="none" normalizeH="0" baseline="0" dirty="0" bmk="_Toc13601623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Мониторинг животного мира и птиц</a:t>
            </a:r>
            <a:endParaRPr kumimoji="0" lang="ru-RU" sz="400" b="0" i="0" u="none" strike="noStrike" cap="none" normalizeH="0" baseline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Общее наблюдение за состоянием ценных (водно-болотных) местообитаний птиц;</a:t>
            </a:r>
            <a:endParaRPr kumimoji="0" lang="ru-RU" sz="400" b="0" i="0" u="none" strike="noStrike" cap="none" normalizeH="0" baseline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Оценка видового состава, численности и плотности птиц (маршрутные учёты) в разные сезоны;</a:t>
            </a:r>
            <a:endParaRPr kumimoji="0" lang="ru-RU" sz="400" b="0" i="0" u="none" strike="noStrike" cap="none" normalizeH="0" baseline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Мониторинг </a:t>
            </a:r>
            <a:r>
              <a:rPr kumimoji="0" lang="ru-RU" sz="1200" b="0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линных</a:t>
            </a: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 выводковых скоплений;</a:t>
            </a:r>
            <a:endParaRPr kumimoji="0" lang="ru-RU" sz="400" b="0" i="0" u="none" strike="noStrike" cap="none" normalizeH="0" baseline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Мониторинг производственных конфликтов (столкновений птиц с ЛЭП и др.);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Программа по изучению Малого лебедя;</a:t>
            </a:r>
            <a:endParaRPr kumimoji="0" lang="ru-RU" sz="400" b="0" i="0" u="none" strike="noStrike" cap="none" normalizeH="0" baseline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Мониторинг наземных животных.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 descr="V:\Кумжинское_НАО\!Программа_СБР\Буклет\Иллюстрации\_IGP8416_новый размер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06" y="3923119"/>
            <a:ext cx="2643206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315635-BA58-054B-C295-34380CC09C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1590" y="5003286"/>
            <a:ext cx="1875775" cy="184242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</a:t>
            </a:r>
            <a:r>
              <a:rPr dirty="0"/>
              <a:t>аправления Программы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2"/>
          </p:nvPr>
        </p:nvSpPr>
        <p:spPr/>
        <p:txBody>
          <a:bodyPr>
            <a:normAutofit/>
          </a:bodyPr>
          <a:lstStyle/>
          <a:p>
            <a:r>
              <a:rPr lang="ru-RU" dirty="0"/>
              <a:t>Мониторинг биоразнообразия водных экосистем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©</a:t>
            </a:r>
            <a:endParaRPr lang="ru-RU" baseline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0762C023-81CD-4521-9133-B341EF3770E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3074" name="Picture 2" descr="V:\Кумжинское_НАО\!Программа_СБР\Карты\мониторинг биоразнообразия\Obzor_sitplan_MonPoi_SevPINRO_waterpoints.png"/>
          <p:cNvPicPr>
            <a:picLocks noChangeAspect="1" noChangeArrowheads="1"/>
          </p:cNvPicPr>
          <p:nvPr/>
        </p:nvPicPr>
        <p:blipFill>
          <a:blip r:embed="rId2" cstate="print"/>
          <a:srcRect l="3046" t="2153" r="2536" b="26794"/>
          <a:stretch>
            <a:fillRect/>
          </a:stretch>
        </p:blipFill>
        <p:spPr bwMode="auto">
          <a:xfrm>
            <a:off x="285720" y="1285860"/>
            <a:ext cx="3959397" cy="4214842"/>
          </a:xfrm>
          <a:prstGeom prst="rect">
            <a:avLst/>
          </a:prstGeom>
          <a:noFill/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285720" y="5572140"/>
            <a:ext cx="3857652" cy="76944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kumimoji="0" lang="ru-RU" sz="11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Комплекс  гидрологических, гидрохимических, гидробиологических и ихтиологических исследований на станциях в основном русле р. Печора, протоках и озёрах дельты, а также </a:t>
            </a:r>
            <a:r>
              <a:rPr kumimoji="0" lang="ru-RU" sz="1100" b="0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Коровинской</a:t>
            </a:r>
            <a:r>
              <a:rPr kumimoji="0" lang="ru-RU" sz="11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и Печорской губах.</a:t>
            </a:r>
            <a:r>
              <a:rPr kumimoji="0" lang="ru-RU" sz="4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429124" y="1285860"/>
            <a:ext cx="4572000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lvl="0">
              <a:buFont typeface="Wingdings" pitchFamily="2" charset="2"/>
              <a:buChar char="Ø"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Мониторинг морских млекопитающих в </a:t>
            </a:r>
            <a:r>
              <a:rPr lang="ru-RU" sz="1200" dirty="0" err="1">
                <a:solidFill>
                  <a:schemeClr val="accent5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Коровинской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 и Печорской губах (</a:t>
            </a:r>
            <a:r>
              <a:rPr lang="ru-RU" sz="1200" dirty="0" err="1">
                <a:solidFill>
                  <a:schemeClr val="accent5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авиаучеты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 в ледовый период);</a:t>
            </a:r>
          </a:p>
          <a:p>
            <a:pPr>
              <a:buFont typeface="Wingdings" pitchFamily="2" charset="2"/>
              <a:buChar char="Ø"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Мониторинг миграций и скоплений птиц на морской акватории Печорской и </a:t>
            </a:r>
            <a:r>
              <a:rPr lang="ru-RU" sz="1200" dirty="0" err="1">
                <a:solidFill>
                  <a:schemeClr val="accent5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Коровинской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 губ, а также дельты р. Печоры (</a:t>
            </a:r>
            <a:r>
              <a:rPr lang="ru-RU" sz="1200" dirty="0" err="1">
                <a:solidFill>
                  <a:schemeClr val="accent5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авиаучеты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 в </a:t>
            </a:r>
            <a:r>
              <a:rPr lang="ru-RU" sz="1200" dirty="0" err="1">
                <a:solidFill>
                  <a:schemeClr val="accent5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безледовый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 период; стационарные береговые наблюдения в период миграций)</a:t>
            </a:r>
          </a:p>
        </p:txBody>
      </p:sp>
      <p:pic>
        <p:nvPicPr>
          <p:cNvPr id="3077" name="Рисунок 3"/>
          <p:cNvPicPr>
            <a:picLocks noChangeAspect="1" noChangeArrowheads="1"/>
          </p:cNvPicPr>
          <p:nvPr/>
        </p:nvPicPr>
        <p:blipFill>
          <a:blip r:embed="rId3" cstate="print"/>
          <a:srcRect l="5671" t="1493" r="-191" b="4477"/>
          <a:stretch>
            <a:fillRect/>
          </a:stretch>
        </p:blipFill>
        <p:spPr bwMode="auto">
          <a:xfrm>
            <a:off x="6143636" y="3000372"/>
            <a:ext cx="2834841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2" b="12115"/>
          <a:stretch/>
        </p:blipFill>
        <p:spPr bwMode="auto">
          <a:xfrm>
            <a:off x="4214810" y="4286256"/>
            <a:ext cx="1643074" cy="22145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78" name="Picture 6" descr="V:\Кумжинское_НАО\!Программа_СБР\ОТЧЕТЫ\Этап 2.1\Буклет\Иллюстрации\Рисунки в макет\Дополнительно\IMG_6640_зимняя нерпа_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68" y="2857496"/>
            <a:ext cx="2286016" cy="1636526"/>
          </a:xfrm>
          <a:prstGeom prst="rect">
            <a:avLst/>
          </a:prstGeom>
          <a:noFill/>
        </p:spPr>
      </p:pic>
      <p:pic>
        <p:nvPicPr>
          <p:cNvPr id="3076" name="Рисунок 1" descr="ЧК на новосибах самолет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0694" y="2500306"/>
            <a:ext cx="2428892" cy="1619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7950" y="1285860"/>
            <a:ext cx="2617893" cy="1912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B7F98D-4D68-4A64-9D1C-53307A624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/>
              <a:t>Природоохранные мероприятия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D5DD68-4D9E-48C6-946C-BE124CE26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06" y="2071679"/>
            <a:ext cx="4284570" cy="3877602"/>
          </a:xfrm>
        </p:spPr>
        <p:txBody>
          <a:bodyPr/>
          <a:lstStyle/>
          <a:p>
            <a:pPr eaLnBrk="1" hangingPunct="1">
              <a:spcBef>
                <a:spcPts val="1200"/>
              </a:spcBef>
            </a:pPr>
            <a:r>
              <a:rPr lang="ru-RU" sz="1600" dirty="0"/>
              <a:t>Запрет нелицензированной охоты и рыбалки, запрет на свободное перемещение персонала по природным биотопам</a:t>
            </a:r>
          </a:p>
          <a:p>
            <a:pPr eaLnBrk="1" hangingPunct="1">
              <a:spcBef>
                <a:spcPts val="1200"/>
              </a:spcBef>
            </a:pPr>
            <a:r>
              <a:rPr lang="ru-RU" sz="1600" dirty="0"/>
              <a:t>Контроль за предотвращением гибели птиц от ЛЭП</a:t>
            </a:r>
            <a:r>
              <a:rPr lang="ru-RU" sz="1600" dirty="0">
                <a:latin typeface="+mj-lt"/>
              </a:rPr>
              <a:t>. </a:t>
            </a:r>
          </a:p>
          <a:p>
            <a:pPr eaLnBrk="1" hangingPunct="1">
              <a:spcBef>
                <a:spcPts val="1200"/>
              </a:spcBef>
            </a:pPr>
            <a:r>
              <a:rPr lang="ru-RU" sz="1600" dirty="0"/>
              <a:t>Отказ от содержания домашних животных, контроль бродячих животных (собак и пр.)</a:t>
            </a:r>
          </a:p>
          <a:p>
            <a:pPr eaLnBrk="1" hangingPunct="1">
              <a:spcBef>
                <a:spcPts val="1200"/>
              </a:spcBef>
            </a:pPr>
            <a:r>
              <a:rPr lang="ru-RU" sz="1600" dirty="0"/>
              <a:t>Ограничение работ на акватории водных объектов, а также в их прибрежьях в периоды нереста рыб</a:t>
            </a:r>
          </a:p>
          <a:p>
            <a:pPr eaLnBrk="1" hangingPunct="1">
              <a:spcBef>
                <a:spcPts val="1200"/>
              </a:spcBef>
            </a:pPr>
            <a:r>
              <a:rPr lang="ru-RU" sz="1600" dirty="0"/>
              <a:t>Контроль заносных видов флоры и фауны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EDD2F0-6822-4B2A-AF75-F65810E3092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©</a:t>
            </a:r>
            <a:endParaRPr lang="ru-RU" baseline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EF269F-2AC2-403E-8C55-544680F5BDB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0762C023-81CD-4521-9133-B341EF3770E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9" name="Picture 2" descr="D300x250_ml_montage">
            <a:extLst>
              <a:ext uri="{FF2B5EF4-FFF2-40B4-BE49-F238E27FC236}">
                <a16:creationId xmlns:a16="http://schemas.microsoft.com/office/drawing/2014/main" id="{54FE7406-FA4E-420D-AE1D-1BF3F19C7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571612"/>
            <a:ext cx="2090553" cy="1742128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428596" y="1357298"/>
            <a:ext cx="4572000" cy="584775"/>
          </a:xfrm>
          <a:prstGeom prst="rect">
            <a:avLst/>
          </a:prstGeom>
        </p:spPr>
        <p:style>
          <a:lnRef idx="3">
            <a:schemeClr val="lt1"/>
          </a:lnRef>
          <a:fillRef idx="1002">
            <a:schemeClr val="l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Мероприятия по предотвращению и минимизации воздействия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464496" y="3616606"/>
            <a:ext cx="4572000" cy="584775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Восстановительные и компенсационные мероприятия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464496" y="4225731"/>
            <a:ext cx="4572000" cy="1723549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4025" indent="-454025" eaLnBrk="1" hangingPunct="1">
              <a:spcBef>
                <a:spcPts val="1200"/>
              </a:spcBef>
              <a:buClr>
                <a:srgbClr val="A6A6A6"/>
              </a:buClr>
              <a:buSzPct val="90000"/>
              <a:buBlip>
                <a:blip r:embed="rId4"/>
              </a:buBlip>
            </a:pPr>
            <a:r>
              <a:rPr kumimoji="1" lang="ru-RU" sz="1600" dirty="0">
                <a:solidFill>
                  <a:srgbClr val="262626"/>
                </a:solidFill>
                <a:latin typeface="+mn-lt"/>
                <a:ea typeface="Arial" charset="0"/>
                <a:cs typeface="Arial" charset="0"/>
              </a:rPr>
              <a:t>Выпуск молоди ценных видов рыб, а также рыб промысловых видов в целях поддержания численности природных популяций</a:t>
            </a:r>
          </a:p>
          <a:p>
            <a:pPr marL="454025" indent="-454025" eaLnBrk="1" hangingPunct="1">
              <a:spcBef>
                <a:spcPts val="1200"/>
              </a:spcBef>
              <a:buClr>
                <a:srgbClr val="A6A6A6"/>
              </a:buClr>
              <a:buSzPct val="90000"/>
              <a:buBlip>
                <a:blip r:embed="rId4"/>
              </a:buBlip>
            </a:pPr>
            <a:r>
              <a:rPr kumimoji="1" lang="ru-RU" sz="1600" dirty="0">
                <a:solidFill>
                  <a:srgbClr val="262626"/>
                </a:solidFill>
                <a:latin typeface="+mn-lt"/>
                <a:ea typeface="Arial" charset="0"/>
                <a:cs typeface="Arial" charset="0"/>
              </a:rPr>
              <a:t>Рекультивация нарушенных участков местными видами флоры</a:t>
            </a:r>
          </a:p>
        </p:txBody>
      </p:sp>
    </p:spTree>
    <p:extLst>
      <p:ext uri="{BB962C8B-B14F-4D97-AF65-F5344CB8AC3E}">
        <p14:creationId xmlns:p14="http://schemas.microsoft.com/office/powerpoint/2010/main" val="2990972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Общие сведения о проекте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2"/>
          </p:nvPr>
        </p:nvSpPr>
        <p:spPr/>
        <p:txBody>
          <a:bodyPr/>
          <a:lstStyle/>
          <a:p>
            <a:r>
              <a:rPr lang="ru-RU" dirty="0"/>
              <a:t>Резюме Проекта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08D7C29-771B-4C0B-B51D-9AA6BCFF0166}" type="slidenum">
              <a:rPr lang="en-US" altLang="ru-RU" smtClean="0"/>
              <a:pPr/>
              <a:t>2</a:t>
            </a:fld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ru-RU"/>
              <a:t>© ООО «ФРЭКОМ»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420616" y="4581128"/>
            <a:ext cx="3935360" cy="181588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u="sng" dirty="0">
                <a:solidFill>
                  <a:schemeClr val="accent5">
                    <a:lumMod val="75000"/>
                  </a:schemeClr>
                </a:solidFill>
              </a:rPr>
              <a:t>Реализация проекта идет в соответствии с национальной Стратегией развития Арктики до 2035 года</a:t>
            </a:r>
          </a:p>
          <a:p>
            <a:pPr algn="ctr"/>
            <a:r>
              <a:rPr lang="ru-RU" sz="1400" b="1" dirty="0">
                <a:solidFill>
                  <a:schemeClr val="accent5">
                    <a:lumMod val="75000"/>
                  </a:schemeClr>
                </a:solidFill>
              </a:rPr>
              <a:t>Указ Президента РФ от 26.10.2020 № 645 "О Стратегии развития Арктической зоны Российской Федерации и обеспечения национальной безопасности на период до 2035 года»</a:t>
            </a:r>
            <a:endParaRPr lang="ru-RU" sz="14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5BC432E-DFC4-11A0-B6AE-7837CCBB5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1261"/>
            <a:ext cx="9144000" cy="36378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2137230-4A62-B956-548F-9439A9D51FBD}"/>
              </a:ext>
            </a:extLst>
          </p:cNvPr>
          <p:cNvSpPr txBox="1"/>
          <p:nvPr/>
        </p:nvSpPr>
        <p:spPr>
          <a:xfrm>
            <a:off x="4686352" y="4757221"/>
            <a:ext cx="3935360" cy="120032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i="1" dirty="0"/>
              <a:t>Проект носит комплексный характер и имеет добывающую, перерабатывающую и транспортную составляющие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V:\Кумжинское_НАО\!Программа_СБР\ОТЧЕТЫ\Этап 2.1\Буклет\Иллюстрации\Рисунки в макет\Дополнительно\DSC_0535 (2)_стая птиц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839" y="5167485"/>
            <a:ext cx="2118356" cy="140691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Этапность реализации Программы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©</a:t>
            </a:r>
            <a:endParaRPr lang="ru-RU" baseline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0762C023-81CD-4521-9133-B341EF3770E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57158" y="1357298"/>
            <a:ext cx="4429156" cy="120032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Комплексная программа экологического мониторинга и сохранения биологического разнообразия рассчитана на весь жизненный цикл Проекта</a:t>
            </a: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481239639"/>
              </p:ext>
            </p:extLst>
          </p:nvPr>
        </p:nvGraphicFramePr>
        <p:xfrm>
          <a:off x="357158" y="2713566"/>
          <a:ext cx="4357718" cy="30718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Рисунок 9" descr="V:\Кумжинское_НАО\!Программа_СБР\Буклет\Иллюстрации\кольчатая нерпа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92080" y="5256634"/>
            <a:ext cx="2592288" cy="1312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49F733-82C3-8F1C-BC67-53FBE636E8A5}"/>
              </a:ext>
            </a:extLst>
          </p:cNvPr>
          <p:cNvSpPr txBox="1"/>
          <p:nvPr/>
        </p:nvSpPr>
        <p:spPr>
          <a:xfrm>
            <a:off x="4932040" y="2347915"/>
            <a:ext cx="4211960" cy="107170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Фиксация состояния окружающей среды зоны территориального охвата программы </a:t>
            </a:r>
            <a:r>
              <a:rPr lang="ru-RU" sz="1200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 начала реализации </a:t>
            </a: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Проекта. Использует данных инженерных изысканий, а также дополнительных обследования объектов имеющейся техногенной трансформации и инвентаризации биоты</a:t>
            </a:r>
          </a:p>
        </p:txBody>
      </p:sp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D1A7B7E9-28E8-7626-7BA3-300947B37A5D}"/>
              </a:ext>
            </a:extLst>
          </p:cNvPr>
          <p:cNvSpPr/>
          <p:nvPr/>
        </p:nvSpPr>
        <p:spPr>
          <a:xfrm>
            <a:off x="4615985" y="2912954"/>
            <a:ext cx="360040" cy="189735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FE87FF-F7F5-C906-C288-017134CB43F2}"/>
              </a:ext>
            </a:extLst>
          </p:cNvPr>
          <p:cNvSpPr txBox="1"/>
          <p:nvPr/>
        </p:nvSpPr>
        <p:spPr>
          <a:xfrm>
            <a:off x="4932040" y="3573016"/>
            <a:ext cx="4211960" cy="67646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ПЭМ объектов строительства и зоны влияния с учетом выполненных ОВОС, мониторинг биоразнообразия и объектов исторического загрязнения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CF4000-F7A2-A1C4-A6E5-8B880804AFE5}"/>
              </a:ext>
            </a:extLst>
          </p:cNvPr>
          <p:cNvSpPr txBox="1"/>
          <p:nvPr/>
        </p:nvSpPr>
        <p:spPr>
          <a:xfrm>
            <a:off x="4932040" y="4509120"/>
            <a:ext cx="4211960" cy="67646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ПЭМ объектов Проекта при эксплуатации с учетом выполненных </a:t>
            </a:r>
            <a:r>
              <a:rPr lang="ru-RU" sz="1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ОВОС, мониторинг биоразнообразия и объектов исторического загрязнения</a:t>
            </a:r>
            <a:endParaRPr lang="ru-RU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Стрелка: вправо 13">
            <a:extLst>
              <a:ext uri="{FF2B5EF4-FFF2-40B4-BE49-F238E27FC236}">
                <a16:creationId xmlns:a16="http://schemas.microsoft.com/office/drawing/2014/main" id="{C2ABF455-34BE-CC64-D11C-6851E6C8FAD7}"/>
              </a:ext>
            </a:extLst>
          </p:cNvPr>
          <p:cNvSpPr/>
          <p:nvPr/>
        </p:nvSpPr>
        <p:spPr>
          <a:xfrm>
            <a:off x="4615985" y="3847336"/>
            <a:ext cx="360040" cy="189735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: вправо 14">
            <a:extLst>
              <a:ext uri="{FF2B5EF4-FFF2-40B4-BE49-F238E27FC236}">
                <a16:creationId xmlns:a16="http://schemas.microsoft.com/office/drawing/2014/main" id="{57B53676-83A1-B8AF-DB0E-CD53E5877A85}"/>
              </a:ext>
            </a:extLst>
          </p:cNvPr>
          <p:cNvSpPr/>
          <p:nvPr/>
        </p:nvSpPr>
        <p:spPr>
          <a:xfrm>
            <a:off x="4615985" y="4795846"/>
            <a:ext cx="360040" cy="189735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B0F9E6-0EE0-4C99-9DDE-5E6C4BD70F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Благодарим за внимание!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440D54-8D7B-A947-2AF9-4B5BE011A4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4" r="126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25610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6EBA88-79F3-DC2E-CF96-F006C34E9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Общие сведения о проекте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F8305FF-9082-8A7F-27DF-AF66C076AC2D}"/>
              </a:ext>
            </a:extLst>
          </p:cNvPr>
          <p:cNvSpPr>
            <a:spLocks noGrp="1"/>
          </p:cNvSpPr>
          <p:nvPr>
            <p:ph type="subTitle" idx="12"/>
          </p:nvPr>
        </p:nvSpPr>
        <p:spPr/>
        <p:txBody>
          <a:bodyPr/>
          <a:lstStyle/>
          <a:p>
            <a:r>
              <a:rPr lang="ru-RU" i="1" dirty="0"/>
              <a:t>Управление Проектом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CFDABB4-C026-16ED-DED9-B070A0DFCE4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A08D7C29-771B-4C0B-B51D-9AA6BCFF0166}" type="slidenum">
              <a:rPr lang="en-US" altLang="ru-RU" smtClean="0"/>
              <a:pPr>
                <a:defRPr/>
              </a:pPr>
              <a:t>3</a:t>
            </a:fld>
            <a:endParaRPr lang="en-US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B9E547-E9B7-8A51-583D-C519CBDAB53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© ООО «ФРЭКОМ»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17E1D031-B35D-4B07-8DA2-0A43A2602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28800"/>
            <a:ext cx="7774745" cy="4577382"/>
          </a:xfrm>
          <a:prstGeom prst="rect">
            <a:avLst/>
          </a:prstGeom>
          <a:noFill/>
          <a:ln w="9525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1308190B-2F9B-3036-A891-EBD6EEE2B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220724" y="5438152"/>
            <a:ext cx="1412734" cy="134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16000" dist="50800" dir="5400000" algn="ctr" rotWithShape="0">
              <a:schemeClr val="accent5">
                <a:lumMod val="7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0949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Общие сведения о Проекте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2"/>
          </p:nvPr>
        </p:nvSpPr>
        <p:spPr/>
        <p:txBody>
          <a:bodyPr/>
          <a:lstStyle/>
          <a:p>
            <a:r>
              <a:rPr lang="ru-RU"/>
              <a:t>Состав Проекта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08D7C29-771B-4C0B-B51D-9AA6BCFF0166}" type="slidenum">
              <a:rPr lang="en-US" altLang="ru-RU" smtClean="0"/>
              <a:pPr/>
              <a:t>4</a:t>
            </a:fld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ru-RU"/>
              <a:t>© ООО «ФРЭКОМ»</a:t>
            </a:r>
          </a:p>
        </p:txBody>
      </p:sp>
      <p:pic>
        <p:nvPicPr>
          <p:cNvPr id="2050" name="Picture 2" descr="V:\Кумжинское_НАО\!Программа_СБР\Буклет\Иллюстрации\Рисунки в макет\Карты\Стр 5_Obzor_sitplan_WO_legend_Fonts.png"/>
          <p:cNvPicPr>
            <a:picLocks noChangeAspect="1" noChangeArrowheads="1"/>
          </p:cNvPicPr>
          <p:nvPr/>
        </p:nvPicPr>
        <p:blipFill>
          <a:blip r:embed="rId2" cstate="print"/>
          <a:srcRect l="6061" t="2857" r="5050" b="4285"/>
          <a:stretch>
            <a:fillRect/>
          </a:stretch>
        </p:blipFill>
        <p:spPr bwMode="auto">
          <a:xfrm>
            <a:off x="428596" y="1428736"/>
            <a:ext cx="3357586" cy="4960070"/>
          </a:xfrm>
          <a:prstGeom prst="rect">
            <a:avLst/>
          </a:prstGeom>
          <a:noFill/>
        </p:spPr>
      </p:pic>
      <p:pic>
        <p:nvPicPr>
          <p:cNvPr id="12" name="Рисунок 11" descr="V:\Кумжинское_НАО\!Программа_СБР\Буклет\Иллюстрации\Общий вид_с юга от завода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1428736"/>
            <a:ext cx="2857520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86182" y="3214686"/>
            <a:ext cx="2866036" cy="1595086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6715140" y="1785926"/>
            <a:ext cx="2286016" cy="440120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600"/>
              </a:spcAft>
              <a:buFont typeface="Wingdings" pitchFamily="2" charset="2"/>
              <a:buChar char="v"/>
            </a:pPr>
            <a:r>
              <a:rPr lang="ru-RU" sz="1200" b="1" dirty="0">
                <a:solidFill>
                  <a:schemeClr val="accent5">
                    <a:lumMod val="75000"/>
                  </a:schemeClr>
                </a:solidFill>
              </a:rPr>
              <a:t>Обустройство </a:t>
            </a:r>
            <a:r>
              <a:rPr lang="ru-RU" sz="1200" b="1" dirty="0" err="1">
                <a:solidFill>
                  <a:schemeClr val="accent5">
                    <a:lumMod val="75000"/>
                  </a:schemeClr>
                </a:solidFill>
              </a:rPr>
              <a:t>Кумжинского</a:t>
            </a:r>
            <a:r>
              <a:rPr lang="ru-RU" sz="1200" b="1" dirty="0">
                <a:solidFill>
                  <a:schemeClr val="accent5">
                    <a:lumMod val="75000"/>
                  </a:schemeClr>
                </a:solidFill>
              </a:rPr>
              <a:t> ГКМ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ru-RU" sz="1200" b="1" dirty="0" err="1">
                <a:solidFill>
                  <a:schemeClr val="accent5">
                    <a:lumMod val="75000"/>
                  </a:schemeClr>
                </a:solidFill>
              </a:rPr>
              <a:t>Газохимический</a:t>
            </a:r>
            <a:r>
              <a:rPr lang="ru-RU" sz="1200" b="1" dirty="0">
                <a:solidFill>
                  <a:schemeClr val="accent5">
                    <a:lumMod val="75000"/>
                  </a:schemeClr>
                </a:solidFill>
              </a:rPr>
              <a:t> комплекс (ГХК)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r>
              <a:rPr lang="ru-RU" sz="1200" b="1" dirty="0">
                <a:solidFill>
                  <a:schemeClr val="accent5">
                    <a:lumMod val="75000"/>
                  </a:schemeClr>
                </a:solidFill>
              </a:rPr>
              <a:t>Вахтовый жилой комплекс (ВЖК)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r>
              <a:rPr lang="ru-RU" sz="1200" b="1" dirty="0">
                <a:solidFill>
                  <a:schemeClr val="accent5">
                    <a:lumMod val="75000"/>
                  </a:schemeClr>
                </a:solidFill>
              </a:rPr>
              <a:t>Газопровод топливного газа от </a:t>
            </a:r>
            <a:r>
              <a:rPr lang="ru-RU" sz="1200" b="1" dirty="0" err="1">
                <a:solidFill>
                  <a:schemeClr val="accent5">
                    <a:lumMod val="75000"/>
                  </a:schemeClr>
                </a:solidFill>
              </a:rPr>
              <a:t>Василковского</a:t>
            </a:r>
            <a:r>
              <a:rPr lang="ru-RU" sz="1200" b="1" dirty="0">
                <a:solidFill>
                  <a:schemeClr val="accent5">
                    <a:lumMod val="75000"/>
                  </a:schemeClr>
                </a:solidFill>
              </a:rPr>
              <a:t> ГКМ для снабжения объектов ГХК в НАО</a:t>
            </a:r>
            <a:endParaRPr lang="ru-RU" sz="1200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r>
              <a:rPr lang="ru-RU" sz="1200" b="1" dirty="0">
                <a:solidFill>
                  <a:schemeClr val="accent5">
                    <a:lumMod val="75000"/>
                  </a:schemeClr>
                </a:solidFill>
              </a:rPr>
              <a:t>Поисково-оценочная скважина № 1п</a:t>
            </a:r>
            <a:endParaRPr lang="ru-RU" sz="1200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ru-RU" sz="1200" b="1" dirty="0">
                <a:solidFill>
                  <a:schemeClr val="accent5">
                    <a:lumMod val="75000"/>
                  </a:schemeClr>
                </a:solidFill>
              </a:rPr>
              <a:t>Морской терминал (МТ) на р. Печора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ru-RU" sz="1200" b="1" dirty="0">
                <a:solidFill>
                  <a:schemeClr val="accent5">
                    <a:lumMod val="75000"/>
                  </a:schemeClr>
                </a:solidFill>
              </a:rPr>
              <a:t>Подходной морской канал в Печорской губе и р. Печора (объект федеральной собственности)</a:t>
            </a:r>
            <a:endParaRPr lang="ru-RU" sz="1200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ru-RU" sz="1200" b="1" dirty="0">
                <a:solidFill>
                  <a:schemeClr val="accent5">
                    <a:lumMod val="75000"/>
                  </a:schemeClr>
                </a:solidFill>
              </a:rPr>
              <a:t>Подъездная автодорога от </a:t>
            </a:r>
            <a:br>
              <a:rPr lang="ru-RU" sz="12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1200" b="1" dirty="0">
                <a:solidFill>
                  <a:schemeClr val="accent5">
                    <a:lumMod val="75000"/>
                  </a:schemeClr>
                </a:solidFill>
              </a:rPr>
              <a:t>с. Красное до МТ (объект федеральной собственности)</a:t>
            </a:r>
            <a:endParaRPr lang="ru-RU" sz="1200" dirty="0"/>
          </a:p>
        </p:txBody>
      </p:sp>
      <p:pic>
        <p:nvPicPr>
          <p:cNvPr id="15" name="Picture 2" descr="C:\Users\ws0026\Desktop\Манагерская деятельность\Презентация для общих ОО\Дорога\Вид на дорогу и 3 мост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2" y="4857760"/>
            <a:ext cx="2844849" cy="150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трелка влево 10"/>
          <p:cNvSpPr/>
          <p:nvPr/>
        </p:nvSpPr>
        <p:spPr>
          <a:xfrm>
            <a:off x="6072198" y="5572140"/>
            <a:ext cx="692656" cy="357190"/>
          </a:xfrm>
          <a:prstGeom prst="leftArrow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accent1">
                  <a:tint val="100000"/>
                  <a:shade val="100000"/>
                  <a:satMod val="1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лево 15"/>
          <p:cNvSpPr/>
          <p:nvPr/>
        </p:nvSpPr>
        <p:spPr>
          <a:xfrm>
            <a:off x="6072198" y="4143380"/>
            <a:ext cx="692656" cy="357190"/>
          </a:xfrm>
          <a:prstGeom prst="leftArrow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accent1">
                  <a:tint val="100000"/>
                  <a:shade val="100000"/>
                  <a:satMod val="1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лево 16"/>
          <p:cNvSpPr/>
          <p:nvPr/>
        </p:nvSpPr>
        <p:spPr>
          <a:xfrm>
            <a:off x="6072198" y="2357430"/>
            <a:ext cx="692656" cy="357190"/>
          </a:xfrm>
          <a:prstGeom prst="leftArrow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accent1">
                  <a:tint val="100000"/>
                  <a:shade val="100000"/>
                  <a:satMod val="1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BB77E9-EEA9-90AB-32A8-F5598A537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Развитие экологического сопровождения проекта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F9AD9C-817E-592D-BCCB-5F69EB26E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024" y="1556792"/>
            <a:ext cx="8836471" cy="3992563"/>
          </a:xfrm>
        </p:spPr>
        <p:txBody>
          <a:bodyPr/>
          <a:lstStyle/>
          <a:p>
            <a:pPr>
              <a:spcBef>
                <a:spcPts val="600"/>
              </a:spcBef>
              <a:defRPr/>
            </a:pPr>
            <a:r>
              <a:rPr lang="ru-RU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В 2019-2022 гг. проведены инженерные изыскания и разработана проектная документация по всем объектам Проекта, включая экологические разделы (МООС/ОВОС). Документация получила согласования Государственных экспертиз;  </a:t>
            </a:r>
          </a:p>
          <a:p>
            <a:pPr>
              <a:spcBef>
                <a:spcPts val="600"/>
              </a:spcBef>
              <a:defRPr/>
            </a:pPr>
            <a:r>
              <a:rPr lang="ru-RU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При проведении общественных обсуждений по проектной документации объектов проекта «Строительство в Ненецком автономном округе газохимического комплекса по переработке природного газа на базе </a:t>
            </a:r>
            <a:r>
              <a:rPr lang="ru-RU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Кумжинского</a:t>
            </a:r>
            <a:r>
              <a:rPr lang="ru-RU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Коровинского</a:t>
            </a:r>
            <a:r>
              <a:rPr lang="ru-RU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газоконденсатных месторождений» представителями общественности был инициирован комплексный подход к оценке воздействия на окружающую среду и социальную среду региона при реализации намечаемой хозяйственной деятельности с учетом воздействия </a:t>
            </a:r>
            <a:r>
              <a:rPr lang="ru-RU" sz="1800" i="1" dirty="0">
                <a:latin typeface="Calibri" panose="020F0502020204030204" pitchFamily="34" charset="0"/>
                <a:cs typeface="Times New Roman" panose="02020603050405020304" pitchFamily="18" charset="0"/>
              </a:rPr>
              <a:t>от всего объекта в целом</a:t>
            </a:r>
            <a:r>
              <a:rPr lang="ru-RU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  <a:defRPr/>
            </a:pPr>
            <a:r>
              <a:rPr lang="ru-RU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В этой связи и с учётом лучших практик в 2022 году был разработан «Комплексный ОВОС» для Проекта в целом, результаты были обсуждены с общественностью. </a:t>
            </a:r>
          </a:p>
          <a:p>
            <a:pPr>
              <a:spcBef>
                <a:spcPts val="600"/>
              </a:spcBef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2023 году на базе КОВОС с целью контроля проектных допустимых уровней воздействия на окружающую среду и минимизации негативных воздействий на всех этапах реализации Проекта </a:t>
            </a:r>
            <a:r>
              <a:rPr lang="ru-RU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разработана настоящая «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Комплексная программа экологического мониторинга и сохранения биологического разнообразия» (далее - Комплексная программа). </a:t>
            </a:r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5927DB-858E-906A-142E-10716BB002E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ru-RU" dirty="0"/>
              <a:t>© ООО «ФРЭКОМ»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7E8881-D77D-CD7E-E78B-7A6C441AB88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8AC4A1FB-25A0-45DB-97D7-FB4CC74E56B1}" type="slidenum">
              <a:rPr lang="en-US" altLang="ru-RU" smtClean="0"/>
              <a:pPr>
                <a:defRPr/>
              </a:pPr>
              <a:t>5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757344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989AEC-B365-9ADC-4094-1B9D0D2BD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Принципы разработки Комплексной программы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299B7D-BEDF-851E-5659-FDBB5490E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628800"/>
            <a:ext cx="8737600" cy="4705145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ru-RU" sz="1800" dirty="0"/>
              <a:t>Учёт решений Проектной документации, согласованной Государственной экспертизой  по всем объектам, входящим в состав Газохимического комплекса (включая экологические разделы  - МООС/ОВОС)</a:t>
            </a:r>
          </a:p>
          <a:p>
            <a:pPr>
              <a:spcBef>
                <a:spcPts val="600"/>
              </a:spcBef>
            </a:pPr>
            <a:r>
              <a:rPr lang="ru-RU" sz="1800" dirty="0"/>
              <a:t>Учёт результатов Комплексного ОВОС, разработанного в 2022 году по инициативе общественных организаций, а также рекомендаций природоохранных организаций, включая Администрации ООПТ и профильные научные институты.</a:t>
            </a:r>
          </a:p>
          <a:p>
            <a:pPr>
              <a:spcBef>
                <a:spcPts val="600"/>
              </a:spcBef>
            </a:pPr>
            <a:r>
              <a:rPr lang="ru-RU" sz="1800" dirty="0"/>
              <a:t>Особое внимание к чувствительным компонентам окружающей среды (биота, ее местообитания) не только в пределах территории размещения объектов Проекта, но и в широкой зоне возможного влияния, с учетом миграций и других биологических процессов.</a:t>
            </a:r>
          </a:p>
          <a:p>
            <a:pPr>
              <a:spcBef>
                <a:spcPts val="600"/>
              </a:spcBef>
            </a:pPr>
            <a:r>
              <a:rPr lang="ru-RU" sz="1800" dirty="0"/>
              <a:t>Контроль влияния на ресурсы традиционного природопользования (рыба, оленьи пастбища, сбор дикоросов)</a:t>
            </a:r>
          </a:p>
          <a:p>
            <a:pPr>
              <a:spcBef>
                <a:spcPts val="600"/>
              </a:spcBef>
            </a:pPr>
            <a:r>
              <a:rPr lang="ru-RU" sz="1800" dirty="0"/>
              <a:t>Учёт имеющегося воздействия и техногенных рисков </a:t>
            </a:r>
            <a:r>
              <a:rPr lang="ru-RU" sz="1800" b="0" i="0" dirty="0">
                <a:solidFill>
                  <a:srgbClr val="514F43"/>
                </a:solidFill>
                <a:effectLst/>
                <a:latin typeface="Tahoma" panose="020B0604030504040204" pitchFamily="34" charset="0"/>
              </a:rPr>
              <a:t> </a:t>
            </a:r>
            <a:r>
              <a:rPr lang="ru-RU" sz="1800" dirty="0"/>
              <a:t>в том числе –</a:t>
            </a:r>
            <a:r>
              <a:rPr lang="ru-RU" sz="1800" dirty="0" err="1"/>
              <a:t>долицензионного</a:t>
            </a:r>
            <a:r>
              <a:rPr lang="ru-RU" sz="1800" dirty="0"/>
              <a:t> техногенного загрязнения на </a:t>
            </a:r>
            <a:r>
              <a:rPr lang="ru-RU" sz="1800" dirty="0" err="1"/>
              <a:t>Кумжинском</a:t>
            </a:r>
            <a:r>
              <a:rPr lang="ru-RU" sz="1800" dirty="0"/>
              <a:t> месторождении (в т.ч. – последствия аварии на скважине №К-9).</a:t>
            </a:r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C39BFE0D-B68B-FE45-EFC4-084B2EB01CFF}"/>
              </a:ext>
            </a:extLst>
          </p:cNvPr>
          <p:cNvSpPr>
            <a:spLocks noGrp="1"/>
          </p:cNvSpPr>
          <p:nvPr>
            <p:ph type="subTitle" idx="12"/>
          </p:nvPr>
        </p:nvSpPr>
        <p:spPr/>
        <p:txBody>
          <a:bodyPr/>
          <a:lstStyle/>
          <a:p>
            <a:r>
              <a:rPr lang="ru-RU" i="1" dirty="0"/>
              <a:t>Комплексный подход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B5DB04-950E-0D38-682D-DA72F79E7F4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© ООО «ФРЭКОМ»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58F6DF-02C1-A53A-1BE6-7E7F0766BF6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8AC4A1FB-25A0-45DB-97D7-FB4CC74E56B1}" type="slidenum">
              <a:rPr lang="en-US" altLang="ru-RU" smtClean="0"/>
              <a:pPr>
                <a:defRPr/>
              </a:pPr>
              <a:t>6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995005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V:\Кумжинское_НАО\!Программа_СБР\Буклет\Иллюстрации\сиги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54137" y="3218277"/>
            <a:ext cx="1902698" cy="2835096"/>
          </a:xfrm>
          <a:prstGeom prst="rect">
            <a:avLst/>
          </a:prstGeom>
          <a:noFill/>
        </p:spPr>
      </p:pic>
      <p:pic>
        <p:nvPicPr>
          <p:cNvPr id="9" name="Рисунок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825" y="3291528"/>
            <a:ext cx="1642637" cy="969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857" y="3068960"/>
            <a:ext cx="1902699" cy="128156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Окружающая среда – чувствительные зоны и объекты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2"/>
          </p:nvPr>
        </p:nvSpPr>
        <p:spPr/>
        <p:txBody>
          <a:bodyPr>
            <a:normAutofit/>
          </a:bodyPr>
          <a:lstStyle/>
          <a:p>
            <a:r>
              <a:rPr lang="ru-RU" sz="1800" dirty="0"/>
              <a:t>Особо охраняемые природные территории, традиционное природопользование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A08D7C29-771B-4C0B-B51D-9AA6BCFF0166}" type="slidenum">
              <a:rPr lang="en-US" altLang="ru-RU" smtClean="0"/>
              <a:pPr>
                <a:defRPr/>
              </a:pPr>
              <a:t>7</a:t>
            </a:fld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© ООО «ФРЭКОМ»</a:t>
            </a:r>
          </a:p>
        </p:txBody>
      </p:sp>
      <p:pic>
        <p:nvPicPr>
          <p:cNvPr id="6" name="Рисунок 5" descr="V:\Кумжинское_НАО\!Программа_СБР\Буклет\Иллюстрации\карты\Obzor_sitplan_w_OOPT.png"/>
          <p:cNvPicPr/>
          <p:nvPr/>
        </p:nvPicPr>
        <p:blipFill>
          <a:blip r:embed="rId5" cstate="print"/>
          <a:srcRect l="4105" t="4955" r="3534" b="15760"/>
          <a:stretch>
            <a:fillRect/>
          </a:stretch>
        </p:blipFill>
        <p:spPr bwMode="auto">
          <a:xfrm>
            <a:off x="110066" y="1515333"/>
            <a:ext cx="3260249" cy="4678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V:\Кумжинское_НАО\!Программа_СБР\Буклет\Иллюстрации\IMG 9857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64711" y="1535346"/>
            <a:ext cx="2214578" cy="1666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BEA8073-D2A4-B0E7-A324-FD0095FDA4CC}"/>
              </a:ext>
            </a:extLst>
          </p:cNvPr>
          <p:cNvSpPr txBox="1"/>
          <p:nvPr/>
        </p:nvSpPr>
        <p:spPr>
          <a:xfrm>
            <a:off x="3097993" y="4350525"/>
            <a:ext cx="4285449" cy="224676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Проект реализуется в районе с крайне чувствительной природной средой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– это дельта реки Печоры с водно-болотными угодьями, мелководья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</a:rPr>
              <a:t>Коровинской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 и Печорской губ Печорского моря. Непосредственно к зоне реализации Проекта примыкают участки особо охраняемых природных территорий высокого статуса – 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</a:rPr>
              <a:t>Ненецкого государственного природного заповедника и Государственного природного заказника «</a:t>
            </a:r>
            <a:r>
              <a:rPr lang="ru-RU" sz="1400" i="1" dirty="0" err="1">
                <a:solidFill>
                  <a:schemeClr val="accent1">
                    <a:lumMod val="50000"/>
                  </a:schemeClr>
                </a:solidFill>
              </a:rPr>
              <a:t>Нижнепечорский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</a:rPr>
              <a:t>».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5E51CB-388B-2A21-4CE8-500E2490BA47}"/>
              </a:ext>
            </a:extLst>
          </p:cNvPr>
          <p:cNvSpPr txBox="1"/>
          <p:nvPr/>
        </p:nvSpPr>
        <p:spPr>
          <a:xfrm>
            <a:off x="5883262" y="1781965"/>
            <a:ext cx="3173573" cy="138499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i="1" dirty="0"/>
              <a:t>Река Печора, протоки и озера ее дельты, </a:t>
            </a:r>
            <a:r>
              <a:rPr lang="ru-RU" sz="1200" i="1" dirty="0" err="1"/>
              <a:t>Коровинская</a:t>
            </a:r>
            <a:r>
              <a:rPr lang="ru-RU" sz="1200" i="1" dirty="0"/>
              <a:t> и Печорская губы Печорского моря </a:t>
            </a:r>
            <a:r>
              <a:rPr lang="ru-RU" sz="1200" dirty="0"/>
              <a:t>являются ценными местообитаниями рыбы и гидробионтов, местом миграции и нагула самой крупной популяции атлантического лосося (семги), омуля и других сиговых рыб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Окружающая среда -  экологические риски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2"/>
          </p:nvPr>
        </p:nvSpPr>
        <p:spPr/>
        <p:txBody>
          <a:bodyPr/>
          <a:lstStyle/>
          <a:p>
            <a:r>
              <a:rPr lang="ru-RU" dirty="0"/>
              <a:t>Имеющиеся воздействия и риски (до начала реализации Проекта)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A08D7C29-771B-4C0B-B51D-9AA6BCFF0166}" type="slidenum">
              <a:rPr lang="en-US" altLang="ru-RU" smtClean="0"/>
              <a:pPr>
                <a:defRPr/>
              </a:pPr>
              <a:t>8</a:t>
            </a:fld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© ООО «ФРЭКОМ»</a:t>
            </a:r>
          </a:p>
        </p:txBody>
      </p:sp>
      <p:pic>
        <p:nvPicPr>
          <p:cNvPr id="5122" name="Picture 2" descr="V:\Кумжинское_НАО\!Программа_СБР\Карты\Eco_riski_Star_Zagriaznenie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736"/>
            <a:ext cx="3536165" cy="5000660"/>
          </a:xfrm>
          <a:prstGeom prst="rect">
            <a:avLst/>
          </a:prstGeom>
          <a:noFill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40010" y="3057511"/>
            <a:ext cx="1996903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9902" y="3199490"/>
            <a:ext cx="2357454" cy="1669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2DD3F563-AC7E-4E38-B778-5BD5EF2B8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58" y="1500174"/>
            <a:ext cx="2881313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0927015D-946C-46C9-810A-E9F0734E3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217" y="1864814"/>
            <a:ext cx="2378363" cy="1285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A05AC0-EE0C-552C-C9E1-D29408ACDA7C}"/>
              </a:ext>
            </a:extLst>
          </p:cNvPr>
          <p:cNvSpPr txBox="1"/>
          <p:nvPr/>
        </p:nvSpPr>
        <p:spPr>
          <a:xfrm>
            <a:off x="4067082" y="4918264"/>
            <a:ext cx="461827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tx2">
                    <a:lumMod val="75000"/>
                  </a:schemeClr>
                </a:solidFill>
              </a:rPr>
              <a:t>На территории </a:t>
            </a:r>
            <a:r>
              <a:rPr lang="ru-RU" sz="1300" dirty="0" err="1">
                <a:solidFill>
                  <a:schemeClr val="tx2">
                    <a:lumMod val="75000"/>
                  </a:schemeClr>
                </a:solidFill>
              </a:rPr>
              <a:t>Кумжинского</a:t>
            </a:r>
            <a:r>
              <a:rPr lang="ru-RU" sz="1300" dirty="0">
                <a:solidFill>
                  <a:schemeClr val="tx2">
                    <a:lumMod val="75000"/>
                  </a:schemeClr>
                </a:solidFill>
              </a:rPr>
              <a:t> месторождения находятся 32 разведочные скважины  </a:t>
            </a:r>
            <a:r>
              <a:rPr lang="ru-RU" sz="1300" dirty="0" err="1">
                <a:solidFill>
                  <a:schemeClr val="tx2">
                    <a:lumMod val="75000"/>
                  </a:schemeClr>
                </a:solidFill>
              </a:rPr>
              <a:t>долицензионного</a:t>
            </a:r>
            <a:r>
              <a:rPr lang="ru-RU" sz="1300" dirty="0">
                <a:solidFill>
                  <a:schemeClr val="tx2">
                    <a:lumMod val="75000"/>
                  </a:schemeClr>
                </a:solidFill>
              </a:rPr>
              <a:t> периода, за техническим состоянием их ведется контроль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tx2">
                    <a:lumMod val="75000"/>
                  </a:schemeClr>
                </a:solidFill>
              </a:rPr>
              <a:t>Участок вокруг места аварии 1981 года на скважине К-9 несет риски радиоактивного заражения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tx2">
                    <a:lumMod val="75000"/>
                  </a:schemeClr>
                </a:solidFill>
              </a:rPr>
              <a:t>Загрязнение р. Печора в пределах всего бассейна от нефтегазовой деятельности</a:t>
            </a:r>
            <a:br>
              <a:rPr lang="ru-RU" sz="1300" dirty="0">
                <a:solidFill>
                  <a:schemeClr val="tx2">
                    <a:lumMod val="75000"/>
                  </a:schemeClr>
                </a:solidFill>
              </a:rPr>
            </a:br>
            <a:endParaRPr lang="ru-RU" sz="1300" dirty="0">
              <a:solidFill>
                <a:schemeClr val="tx2">
                  <a:lumMod val="75000"/>
                </a:schemeClr>
              </a:solidFill>
            </a:endParaRPr>
          </a:p>
          <a:p>
            <a:endParaRPr lang="ru-RU" sz="13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F4D43C-88F7-4993-8D58-8775743AF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Цели и задачи Программы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9C64AD-ACA7-4D66-A55E-CFAEFB79957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©</a:t>
            </a:r>
            <a:endParaRPr lang="ru-RU" baseline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F2F515-2389-4842-9BEB-DE288042F1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0762C023-81CD-4521-9133-B341EF3770E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70648" y="1277935"/>
            <a:ext cx="1890523" cy="2677656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i="1" dirty="0">
                <a:solidFill>
                  <a:schemeClr val="accent5">
                    <a:lumMod val="75000"/>
                  </a:schemeClr>
                </a:solidFill>
              </a:rPr>
              <a:t>Программа разработана </a:t>
            </a:r>
            <a:br>
              <a:rPr lang="ru-RU" sz="1400" i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</a:rPr>
              <a:t>ООО «ФРЭКОМ» в сотрудничестве с научными и природоохранными организациями – </a:t>
            </a:r>
            <a:br>
              <a:rPr lang="ru-RU" sz="1400" i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</a:rPr>
              <a:t>ГПЗ "Ненецкий", Северным филиалом ФГУП ВНИРО, </a:t>
            </a:r>
            <a:br>
              <a:rPr lang="ru-RU" sz="1400" i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</a:rPr>
              <a:t>НЭЦ «Морские млекопитающие»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43368" y="5530999"/>
            <a:ext cx="5500726" cy="954107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i="1" dirty="0">
                <a:solidFill>
                  <a:srgbClr val="C00000"/>
                </a:solidFill>
                <a:latin typeface="+mn-lt"/>
                <a:cs typeface="+mn-cs"/>
              </a:rPr>
              <a:t>Программа реализуется в увязке с целями Национального проекта «Экология», в том числе его структурными частями (федеральными проектами): сохранение биологического разнообразия и сохранение уникальных водных объектов.</a:t>
            </a:r>
          </a:p>
        </p:txBody>
      </p:sp>
      <p:pic>
        <p:nvPicPr>
          <p:cNvPr id="11" name="Рисунок 10" descr="V:\Кумжинское_НАО\!Программа_СБР\Буклет\Иллюстрации\из Ямала\IMG_3251_нерпа 201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46640" y="4642317"/>
            <a:ext cx="2981473" cy="191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4EBE2D-BDE8-76A7-7B44-5DAAA6BBE708}"/>
              </a:ext>
            </a:extLst>
          </p:cNvPr>
          <p:cNvSpPr txBox="1"/>
          <p:nvPr/>
        </p:nvSpPr>
        <p:spPr>
          <a:xfrm>
            <a:off x="200024" y="1277935"/>
            <a:ext cx="6892256" cy="332398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400" dirty="0"/>
              <a:t>Обеспечение ответственного подхода к управлению экологическими и связанными с ними социальными рисками;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400" dirty="0"/>
              <a:t>Контроль возможных негативных изменений природной среды, флоры и фауны и их местообитаний (сухопутных и водных), которые могут быть вызваны кумулятивным влиянием Проекта, реализующегося в непосредственной близости от ООПТ и в зонах с наличием чувствительных природных компонентов;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400" dirty="0"/>
              <a:t>Контроль исторического загрязнения и трансграничных воздействий;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400" dirty="0"/>
              <a:t>Сохранение биологического разнообразия экосистем в зоне ответственности Компании и прилежащих территориях;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400" dirty="0"/>
              <a:t>Выявление и сохранение редких видов и сообществ;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400" dirty="0"/>
              <a:t>Сохранение ресурсной базы традиционного природопользования коренного населения (оленьи пастбища, рыбные ресурсы, ресурсы дикоросов);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400" dirty="0"/>
              <a:t>Разработка и реализация мероприятий по контролю и минимизации выявленных негативных воздействий на экосистемы, сохранению и восстановлению биологического разнообразия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50DC911-D7D1-6BA0-9683-A3734C5C246B}"/>
              </a:ext>
            </a:extLst>
          </p:cNvPr>
          <p:cNvSpPr/>
          <p:nvPr/>
        </p:nvSpPr>
        <p:spPr>
          <a:xfrm>
            <a:off x="344529" y="4672413"/>
            <a:ext cx="5500726" cy="73866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Обоснование необходимости разработки Программы и ее концепция были разработаны в составе </a:t>
            </a:r>
            <a:r>
              <a:rPr lang="ru-RU" sz="1400" b="1" i="1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«Комплексной оценки воздействия Проекта на  окружающую среду», </a:t>
            </a:r>
            <a:r>
              <a:rPr lang="ru-RU" sz="1400" i="1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2022 г.</a:t>
            </a:r>
          </a:p>
        </p:txBody>
      </p:sp>
    </p:spTree>
    <p:extLst>
      <p:ext uri="{BB962C8B-B14F-4D97-AF65-F5344CB8AC3E}">
        <p14:creationId xmlns:p14="http://schemas.microsoft.com/office/powerpoint/2010/main" val="129677924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REATOR" val="powerlexis_panel_for_gpn"/>
  <p:tag name="TYPE" val="report"/>
  <p:tag name="LANG" val="rus"/>
  <p:tag name="THINKCELLPRESENTATIONDONOTDELETE" val="&lt;?xml version=&quot;1.0&quot; encoding=&quot;UTF-16&quot; standalone=&quot;yes&quot;?&gt;&#10;&lt;root reqver=&quot;17839&quot;&gt;&lt;version val=&quot;21182&quot;/&gt;&lt;CPresentation id=&quot;1&quot;&gt;&lt;m_defprecNumber idref=&quot;2&quot;/&gt;&lt;m_defprecPercent idref=&quot;3&quot;/&gt;&lt;m_defprecDate idref=&quot;4&quot;/&gt;&lt;m_defprecYear idref=&quot;5&quot;/&gt;&lt;m_defprecQuarter idref=&quot;6&quot;/&gt;&lt;m_defprecMonth idref=&quot;7&quot;/&gt;&lt;m_defprecWeek idref=&quot;8&quot;/&gt;&lt;m_defprecDay idref=&quot;9&quot;/&gt;&lt;m_mruColor&gt;&lt;m_vecMRU length=&quot;0&quot;/&gt;&lt;/m_mruColor&gt;&lt;m_mapectfillschemeMRU&gt;&lt;key val=&quot;0&quot;/&gt;&lt;elem&gt;&lt;m_nPartnerID val=&quot;530&quot;/&gt;&lt;m_nIndex val=&quot;4&quot;/&gt;&lt;/elem&gt;&lt;key val=&quot;4&quot;/&gt;&lt;elem&gt;&lt;m_nPartnerID val=&quot;530&quot;/&gt;&lt;m_nIndex val=&quot;2&quot;/&gt;&lt;/elem&gt;&lt;/m_mapectfillschemeMRU&gt;&lt;m_eweekdayFirstOfWeek val=&quot;2&quot;/&gt;&lt;m_eweekdayFirstOfWorkweek val=&quot;2&quot;/&gt;&lt;m_eweekdayFirstOfWeekend val=&quot;7&quot;/&gt;&lt;/CPresentation&gt;&lt;CDefaultPrec id=&quot;9&quot;&gt;&lt;m_precDefault/&gt;&lt;/CDefaultPrec&gt;&lt;CDefaultPrec id=&quot;8&quot;&gt;&lt;m_precDefault/&gt;&lt;/CDefaultPrec&gt;&lt;CDefaultPrec id=&quot;7&quot;&gt;&lt;m_precDefault/&gt;&lt;/CDefaultPrec&gt;&lt;CDefaultPrec id=&quot;6&quot;&gt;&lt;m_precDefault/&gt;&lt;/CDefaultPrec&gt;&lt;CDefaultPrec id=&quot;5&quot;&gt;&lt;m_precDefault/&gt;&lt;/CDefaultPrec&gt;&lt;CDefaultPrec id=&quot;4&quot;&gt;&lt;m_precDefault/&gt;&lt;/CDefaultPrec&gt;&lt;CDefaultPrec id=&quot;3&quot;&gt;&lt;m_precDefault/&gt;&lt;/CDefaultPrec&gt;&lt;CDefaultPrec id=&quot;2&quot;&gt;&lt;m_precDefault&gt;&lt;m_chDecimalSymbol&gt;,&lt;/m_chDecimalSymbol&gt;&lt;m_nGroupingDigits val=&quot;3&quot;/&gt;&lt;m_chGroupingSymbol&gt;.&lt;/m_chGroupingSymbol&gt;&lt;m_chDecimalSymbol17909&gt;,&lt;/m_chDecimalSymbol17909&gt;&lt;m_nGroupingDigits17909 val=&quot;3&quot;/&gt;&lt;m_chGroupingSymbol17909&gt;.&lt;/m_chGroupingSymbol17909&gt;&lt;/m_precDefault&gt;&lt;/CDefaultPrec&gt;&lt;/root&gt;"/>
  <p:tag name="THINKCELLUNDODONOTDELETE" val="2406"/>
</p:tagLst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frecom_pres_template5">
  <a:themeElements>
    <a:clrScheme name="Frecom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1E9B9"/>
      </a:accent1>
      <a:accent2>
        <a:srgbClr val="D7F791"/>
      </a:accent2>
      <a:accent3>
        <a:srgbClr val="B8D65B"/>
      </a:accent3>
      <a:accent4>
        <a:srgbClr val="3DCCF9"/>
      </a:accent4>
      <a:accent5>
        <a:srgbClr val="4BACC6"/>
      </a:accent5>
      <a:accent6>
        <a:srgbClr val="FAC08F"/>
      </a:accent6>
      <a:hlink>
        <a:srgbClr val="0000FF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Шаблон Презентации" id="{30E85703-1E9B-4569-9F74-80059AE6818B}" vid="{205BB155-106D-4FCA-B0E4-CCE3E0BA5F69}"/>
    </a:ext>
  </a:extLst>
</a:theme>
</file>

<file path=ppt/theme/theme3.xml><?xml version="1.0" encoding="utf-8"?>
<a:theme xmlns:a="http://schemas.openxmlformats.org/drawingml/2006/main" name="frecom_pres_template">
  <a:themeElements>
    <a:clrScheme name="Другая 1">
      <a:dk1>
        <a:sysClr val="windowText" lastClr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pectrum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50000"/>
              </a:schemeClr>
            </a:gs>
            <a:gs pos="100000">
              <a:schemeClr val="phClr">
                <a:tint val="9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95000"/>
                <a:shade val="70000"/>
                <a:satMod val="150000"/>
              </a:schemeClr>
            </a:gs>
            <a:gs pos="100000">
              <a:schemeClr val="phClr">
                <a:tint val="10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6600000" sx="101000" sy="101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50800" dir="5400000" sx="105000" sy="105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4800000"/>
            </a:lightRig>
          </a:scene3d>
          <a:sp3d prstMaterial="matte">
            <a:bevelT w="635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frecom_pres_template5">
  <a:themeElements>
    <a:clrScheme name="Frecom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1E9B9"/>
      </a:accent1>
      <a:accent2>
        <a:srgbClr val="D7F791"/>
      </a:accent2>
      <a:accent3>
        <a:srgbClr val="B8D65B"/>
      </a:accent3>
      <a:accent4>
        <a:srgbClr val="3DCCF9"/>
      </a:accent4>
      <a:accent5>
        <a:srgbClr val="4BACC6"/>
      </a:accent5>
      <a:accent6>
        <a:srgbClr val="FAC08F"/>
      </a:accent6>
      <a:hlink>
        <a:srgbClr val="0000FF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Шаблон Презентации" id="{4CAC9C7D-4E96-4A4C-BB61-3B0DB0B28B44}" vid="{0F136509-B30A-4629-8394-7E5F715011DF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gpn_report</Template>
  <TotalTime>13430</TotalTime>
  <Words>2038</Words>
  <Application>Microsoft Office PowerPoint</Application>
  <PresentationFormat>Экран (4:3)</PresentationFormat>
  <Paragraphs>212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21</vt:i4>
      </vt:variant>
    </vt:vector>
  </HeadingPairs>
  <TitlesOfParts>
    <vt:vector size="29" baseType="lpstr">
      <vt:lpstr>Arial</vt:lpstr>
      <vt:lpstr>Calibri</vt:lpstr>
      <vt:lpstr>Tahoma</vt:lpstr>
      <vt:lpstr>Wingdings</vt:lpstr>
      <vt:lpstr>2_Тема Office</vt:lpstr>
      <vt:lpstr>1_frecom_pres_template5</vt:lpstr>
      <vt:lpstr>frecom_pres_template</vt:lpstr>
      <vt:lpstr>frecom_pres_template5</vt:lpstr>
      <vt:lpstr>Строительство в Ненецком автономном округе газохимического комплекса по переработке природного газа на базе Кумжинского и Коровинского газоконденсатных месторождений </vt:lpstr>
      <vt:lpstr>Общие сведения о проекте</vt:lpstr>
      <vt:lpstr>Общие сведения о проекте</vt:lpstr>
      <vt:lpstr>Общие сведения о Проекте</vt:lpstr>
      <vt:lpstr>Развитие экологического сопровождения проекта</vt:lpstr>
      <vt:lpstr>Принципы разработки Комплексной программы</vt:lpstr>
      <vt:lpstr>Окружающая среда – чувствительные зоны и объекты</vt:lpstr>
      <vt:lpstr>Окружающая среда -  экологические риски</vt:lpstr>
      <vt:lpstr>Цели и задачи Программы</vt:lpstr>
      <vt:lpstr>Блоки Программы</vt:lpstr>
      <vt:lpstr>Блоки Программы</vt:lpstr>
      <vt:lpstr>Территориальный охват Программы</vt:lpstr>
      <vt:lpstr>Направления Программы</vt:lpstr>
      <vt:lpstr>Направления Программы</vt:lpstr>
      <vt:lpstr>Направления Программы</vt:lpstr>
      <vt:lpstr>Направления Программы</vt:lpstr>
      <vt:lpstr>Направления Программы</vt:lpstr>
      <vt:lpstr>Направления Программы</vt:lpstr>
      <vt:lpstr>Природоохранные мероприятия</vt:lpstr>
      <vt:lpstr>Этапность реализации Программы</vt:lpstr>
      <vt:lpstr>Благодарим за внимание!</vt:lpstr>
    </vt:vector>
  </TitlesOfParts>
  <Company>PowerLexis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Marina</dc:creator>
  <cp:lastModifiedBy>Shakhin Dmitry</cp:lastModifiedBy>
  <cp:revision>941</cp:revision>
  <cp:lastPrinted>2015-11-24T10:23:02Z</cp:lastPrinted>
  <dcterms:created xsi:type="dcterms:W3CDTF">2013-07-30T10:25:23Z</dcterms:created>
  <dcterms:modified xsi:type="dcterms:W3CDTF">2023-06-28T13:36:38Z</dcterms:modified>
</cp:coreProperties>
</file>